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99" r:id="rId5"/>
    <p:sldId id="264" r:id="rId6"/>
    <p:sldId id="265" r:id="rId7"/>
    <p:sldId id="266" r:id="rId8"/>
    <p:sldId id="268" r:id="rId9"/>
    <p:sldId id="300" r:id="rId10"/>
    <p:sldId id="298" r:id="rId11"/>
    <p:sldId id="269" r:id="rId12"/>
    <p:sldId id="303" r:id="rId13"/>
    <p:sldId id="302" r:id="rId14"/>
    <p:sldId id="257" r:id="rId15"/>
    <p:sldId id="271" r:id="rId16"/>
    <p:sldId id="270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0" r:id="rId34"/>
    <p:sldId id="288" r:id="rId35"/>
    <p:sldId id="287" r:id="rId36"/>
    <p:sldId id="292" r:id="rId37"/>
    <p:sldId id="293" r:id="rId38"/>
    <p:sldId id="294" r:id="rId39"/>
    <p:sldId id="295" r:id="rId40"/>
    <p:sldId id="262" r:id="rId41"/>
    <p:sldId id="263" r:id="rId42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3FFF"/>
    <a:srgbClr val="000000"/>
    <a:srgbClr val="FFF8F8"/>
    <a:srgbClr val="3D00F3"/>
    <a:srgbClr val="FF7701"/>
    <a:srgbClr val="FF4B9B"/>
    <a:srgbClr val="211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240291-5E80-2648-ACCA-AF8B06FD0D26}" v="1" dt="2025-09-04T18:27:59.443"/>
    <p1510:client id="{550C7E06-349F-407C-A587-F63D6FAFB4F3}" v="10" dt="2025-09-05T14:31:41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openxmlformats.org/officeDocument/2006/relationships/slide" Target="slides/slide22.xml" Id="rId26" /><Relationship Type="http://schemas.openxmlformats.org/officeDocument/2006/relationships/slide" Target="slides/slide35.xml" Id="rId39" /><Relationship Type="http://schemas.openxmlformats.org/officeDocument/2006/relationships/slide" Target="slides/slide17.xml" Id="rId21" /><Relationship Type="http://schemas.openxmlformats.org/officeDocument/2006/relationships/slide" Target="slides/slide30.xml" Id="rId34" /><Relationship Type="http://schemas.openxmlformats.org/officeDocument/2006/relationships/slide" Target="slides/slide38.xml" Id="rId42" /><Relationship Type="http://schemas.openxmlformats.org/officeDocument/2006/relationships/tableStyles" Target="tableStyles.xml" Id="rId47" /><Relationship Type="http://schemas.openxmlformats.org/officeDocument/2006/relationships/slide" Target="slides/slide3.xml" Id="rId7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slide" Target="slides/slide25.xml" Id="rId29" /><Relationship Type="http://schemas.openxmlformats.org/officeDocument/2006/relationships/slide" Target="slides/slide7.xml" Id="rId11" /><Relationship Type="http://schemas.openxmlformats.org/officeDocument/2006/relationships/slide" Target="slides/slide20.xml" Id="rId24" /><Relationship Type="http://schemas.openxmlformats.org/officeDocument/2006/relationships/slide" Target="slides/slide28.xml" Id="rId32" /><Relationship Type="http://schemas.openxmlformats.org/officeDocument/2006/relationships/slide" Target="slides/slide33.xml" Id="rId37" /><Relationship Type="http://schemas.openxmlformats.org/officeDocument/2006/relationships/slide" Target="slides/slide36.xml" Id="rId40" /><Relationship Type="http://schemas.openxmlformats.org/officeDocument/2006/relationships/viewProps" Target="viewProps.xml" Id="rId45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slide" Target="slides/slide19.xml" Id="rId23" /><Relationship Type="http://schemas.openxmlformats.org/officeDocument/2006/relationships/slide" Target="slides/slide24.xml" Id="rId28" /><Relationship Type="http://schemas.openxmlformats.org/officeDocument/2006/relationships/slide" Target="slides/slide32.xml" Id="rId36" /><Relationship Type="http://schemas.microsoft.com/office/2015/10/relationships/revisionInfo" Target="revisionInfo.xml" Id="rId49" /><Relationship Type="http://schemas.openxmlformats.org/officeDocument/2006/relationships/slide" Target="slides/slide6.xml" Id="rId10" /><Relationship Type="http://schemas.openxmlformats.org/officeDocument/2006/relationships/slide" Target="slides/slide15.xml" Id="rId19" /><Relationship Type="http://schemas.openxmlformats.org/officeDocument/2006/relationships/slide" Target="slides/slide27.xml" Id="rId31" /><Relationship Type="http://schemas.openxmlformats.org/officeDocument/2006/relationships/presProps" Target="presProps.xml" Id="rId44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slide" Target="slides/slide18.xml" Id="rId22" /><Relationship Type="http://schemas.openxmlformats.org/officeDocument/2006/relationships/slide" Target="slides/slide23.xml" Id="rId27" /><Relationship Type="http://schemas.openxmlformats.org/officeDocument/2006/relationships/slide" Target="slides/slide26.xml" Id="rId30" /><Relationship Type="http://schemas.openxmlformats.org/officeDocument/2006/relationships/slide" Target="slides/slide31.xml" Id="rId35" /><Relationship Type="http://schemas.openxmlformats.org/officeDocument/2006/relationships/notesMaster" Target="notesMasters/notesMaster1.xml" Id="rId43" /><Relationship Type="http://schemas.openxmlformats.org/officeDocument/2006/relationships/slide" Target="slides/slide4.xml" Id="rId8" /><Relationship Type="http://schemas.openxmlformats.org/officeDocument/2006/relationships/customXml" Target="../customXml/item3.xml" Id="rId3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slide" Target="slides/slide21.xml" Id="rId25" /><Relationship Type="http://schemas.openxmlformats.org/officeDocument/2006/relationships/slide" Target="slides/slide29.xml" Id="rId33" /><Relationship Type="http://schemas.openxmlformats.org/officeDocument/2006/relationships/slide" Target="slides/slide34.xml" Id="rId38" /><Relationship Type="http://schemas.openxmlformats.org/officeDocument/2006/relationships/theme" Target="theme/theme1.xml" Id="rId46" /><Relationship Type="http://schemas.openxmlformats.org/officeDocument/2006/relationships/slide" Target="slides/slide16.xml" Id="rId20" /><Relationship Type="http://schemas.openxmlformats.org/officeDocument/2006/relationships/slide" Target="slides/slide37.xml" Id="rId41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412C9-15D9-464D-BD3F-7FF925D7049D}" type="datetimeFigureOut">
              <a:rPr lang="ru-BY" smtClean="0"/>
              <a:t>09/05/2025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E7701-4F5F-9A42-A6D8-715C96A76E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14392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64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49895"/>
            <a:ext cx="3594735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400" b="0" i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72D32-7BCF-9EB0-75C8-BB38050A5CA6}"/>
              </a:ext>
            </a:extLst>
          </p:cNvPr>
          <p:cNvSpPr txBox="1"/>
          <p:nvPr userDrawn="1"/>
        </p:nvSpPr>
        <p:spPr>
          <a:xfrm>
            <a:off x="2468880" y="45948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EEC273-7CAC-7C15-868B-28A9C6EDDC40}"/>
              </a:ext>
            </a:extLst>
          </p:cNvPr>
          <p:cNvSpPr txBox="1"/>
          <p:nvPr userDrawn="1"/>
        </p:nvSpPr>
        <p:spPr>
          <a:xfrm>
            <a:off x="3680460" y="11544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A3BBA-2537-1F2A-E513-72E87DD9F877}"/>
              </a:ext>
            </a:extLst>
          </p:cNvPr>
          <p:cNvSpPr txBox="1"/>
          <p:nvPr userDrawn="1"/>
        </p:nvSpPr>
        <p:spPr>
          <a:xfrm>
            <a:off x="8275320" y="74523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66C336-B3EB-5431-F2C8-8194DE10C16F}"/>
              </a:ext>
            </a:extLst>
          </p:cNvPr>
          <p:cNvSpPr txBox="1"/>
          <p:nvPr userDrawn="1"/>
        </p:nvSpPr>
        <p:spPr>
          <a:xfrm>
            <a:off x="8202706" y="73824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9A0B4-C02E-CCDB-178E-E7E4163E6511}"/>
              </a:ext>
            </a:extLst>
          </p:cNvPr>
          <p:cNvSpPr txBox="1"/>
          <p:nvPr userDrawn="1"/>
        </p:nvSpPr>
        <p:spPr>
          <a:xfrm>
            <a:off x="9897035" y="74362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33A9D08-4D91-035A-EDFC-E3AABEBA64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6051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B91DBAA-796B-1BBB-9E0F-CBDF4B44CC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1976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428555B-4406-F151-0BA2-EF04F3E5C7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2253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612B946-DEF0-249F-14DD-727771F45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66051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7252B30-9330-6FAD-24E1-0E366DC5B2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1976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02973A8-FC53-16C7-393B-4D32A1DD8B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22253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DB5D3615-C2D3-32B1-7825-644AC03162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0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C7EA2E2-62A3-FD0A-D52E-2FE4F8C5C6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27359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2</a:t>
            </a:r>
            <a:endParaRPr lang="en-US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6C45BFD4-5D5F-F1B7-DA9C-7AF104C8CD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3665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3</a:t>
            </a: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F9B8CE2-0016-5B71-EFC0-5A7EFB271F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66050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4</a:t>
            </a:r>
            <a:endParaRPr lang="en-US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26AA915-3C42-F7B0-638C-0FA18D7A70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7359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5</a:t>
            </a: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718F328-9B4E-B175-DAB4-D467073941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93665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6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5102854-D538-4738-CBAC-DB5BE0B04631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75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49895"/>
            <a:ext cx="3594735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400" b="0" i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6051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24E0936-E9E0-34F5-DC54-7F13D170D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1976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2D2A4E-2D13-B778-E789-FABCE4CC73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2253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AD052151-ADCA-AE38-271F-56DE0DC03C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66051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CFB708A-FF5B-DCD1-1E92-9F856FAB9F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1976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3D868D34-3871-918C-0191-9F02703916C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22253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7DE2A-8241-9B1D-DA1C-28F8D83214C3}"/>
              </a:ext>
            </a:extLst>
          </p:cNvPr>
          <p:cNvSpPr txBox="1"/>
          <p:nvPr userDrawn="1"/>
        </p:nvSpPr>
        <p:spPr>
          <a:xfrm>
            <a:off x="11235690" y="49491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solidFill>
                <a:srgbClr val="000000"/>
              </a:solidFill>
              <a:ea typeface="Human Sans" charset="0"/>
              <a:cs typeface="Human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18F17-E311-57B1-76D3-A5C98A0B8A45}"/>
              </a:ext>
            </a:extLst>
          </p:cNvPr>
          <p:cNvSpPr txBox="1"/>
          <p:nvPr userDrawn="1"/>
        </p:nvSpPr>
        <p:spPr>
          <a:xfrm>
            <a:off x="8858250" y="52920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3291561-01D4-089C-D3A7-D579D97BE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0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100000">
                      <a:srgbClr val="FF7701"/>
                    </a:gs>
                    <a:gs pos="83000">
                      <a:srgbClr val="FF4B9B"/>
                    </a:gs>
                    <a:gs pos="6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7A12FC2-737B-F276-503E-8CC0C6419AC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27359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2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59DB183-9B17-D91E-0CBD-CF4A09A2590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3665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3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ECA942-BDCA-DC0E-ACDD-184A049707F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66050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4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2F953D8-4072-7293-8C4D-A86286D89D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7359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5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69EE2A7-2172-C9C2-71FB-365EC84C8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93665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6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BABB34-62E5-492A-680F-72D33E981DAF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77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16040"/>
            <a:ext cx="3594735" cy="12977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80"/>
              </a:lnSpc>
              <a:defRPr sz="4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>
                <a:effectLst/>
              </a:rPr>
              <a:t>EXPLORE  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THE AGENDA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887" y="2082919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9F560BC-ABE4-E198-64C5-C7F39EC106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00886" y="4673199"/>
            <a:ext cx="5041267" cy="218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899FB7-44D8-5903-7622-D14D9B878F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0887" y="1823849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625BF9C-65AA-566E-5C02-9C0612EADD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99505" y="2082919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5234A1B-2F15-A914-768E-F2C59C78E2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99505" y="1823849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A89F576-8167-C56C-1C3F-B7DA0A1E8B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0887" y="3357537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16D7D0E-398F-B7DB-469C-48CA0186869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0887" y="3098467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9493C91-A402-AA22-6C95-CF7D691AAA4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999505" y="3357537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2DFC081-9517-F110-0F9A-1B63CA9DFFA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999505" y="3098467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8FA83-876B-457D-A92F-E1DEC4558540}"/>
              </a:ext>
            </a:extLst>
          </p:cNvPr>
          <p:cNvSpPr txBox="1"/>
          <p:nvPr userDrawn="1"/>
        </p:nvSpPr>
        <p:spPr>
          <a:xfrm>
            <a:off x="5280660" y="14516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C9FF6-D099-C02D-E5E3-5905F84C4C52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265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D1BE5C-53A8-A4BE-00CB-18CBC374C2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64923" y="5778165"/>
            <a:ext cx="2370700" cy="24404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ts val="1280"/>
              </a:lnSpc>
              <a:spcBef>
                <a:spcPts val="0"/>
              </a:spcBef>
              <a:defRPr sz="800" b="1" spc="5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COMPANY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52709E8-6035-BE88-B789-4B61734594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4923" y="5470631"/>
            <a:ext cx="23707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spc="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Speaker’s Title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C6C59EF-4C20-728D-71F4-62EB116097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64923" y="1760367"/>
            <a:ext cx="4745124" cy="308392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Sometimes you need to add a somewhat longer quote. Sometimes you need to add a somewhat longer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EEF1E79-19DC-9C64-2F87-6F4E1B0C04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64923" y="1453790"/>
            <a:ext cx="4490794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“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1FD78-D6C3-E379-1533-718EF30E8432}"/>
              </a:ext>
            </a:extLst>
          </p:cNvPr>
          <p:cNvSpPr txBox="1"/>
          <p:nvPr userDrawn="1"/>
        </p:nvSpPr>
        <p:spPr>
          <a:xfrm>
            <a:off x="7951304" y="-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latin typeface="Source Sans Pro" panose="020B0503030403020204" pitchFamily="34" charset="0"/>
              <a:ea typeface="Source Sans Pro" panose="020B0503030403020204" pitchFamily="34" charset="0"/>
              <a:cs typeface="Human Sans" charset="0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C053F71-872E-5389-5465-D9872132C0C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1581338"/>
            <a:ext cx="5166648" cy="52766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D7BBE02-DF81-BFB0-E314-3A00A71389E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54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16040"/>
            <a:ext cx="4497968" cy="12977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80"/>
              </a:lnSpc>
              <a:defRPr sz="4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>
                <a:effectLst/>
              </a:rPr>
              <a:t>EXPLORE  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THE AGENDA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9F560BC-ABE4-E198-64C5-C7F39EC106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00886" y="1762206"/>
            <a:ext cx="5991113" cy="509579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DF6905E-F874-C58E-93CD-454DFF1EDD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6248" y="3742904"/>
            <a:ext cx="4490794" cy="1449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, </a:t>
            </a:r>
            <a:r>
              <a:rPr lang="en-GB" err="1">
                <a:effectLst/>
              </a:rPr>
              <a:t>consectetur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adipiscing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elit</a:t>
            </a:r>
            <a:r>
              <a:rPr lang="en-GB">
                <a:effectLst/>
              </a:rPr>
              <a:t>, </a:t>
            </a:r>
            <a:r>
              <a:rPr lang="en-GB" err="1">
                <a:effectLst/>
              </a:rPr>
              <a:t>sed</a:t>
            </a:r>
            <a:r>
              <a:rPr lang="en-GB">
                <a:effectLst/>
              </a:rPr>
              <a:t> do </a:t>
            </a:r>
            <a:r>
              <a:rPr lang="en-GB" err="1">
                <a:effectLst/>
              </a:rPr>
              <a:t>eiusmod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tempor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incididunt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ut</a:t>
            </a:r>
            <a:r>
              <a:rPr lang="en-GB">
                <a:effectLst/>
              </a:rPr>
              <a:t> labore et dolore magna </a:t>
            </a:r>
            <a:r>
              <a:rPr lang="en-GB" err="1">
                <a:effectLst/>
              </a:rPr>
              <a:t>aliqua</a:t>
            </a:r>
            <a:r>
              <a:rPr lang="en-GB">
                <a:effectLst/>
              </a:rPr>
              <a:t>. Ut </a:t>
            </a:r>
            <a:r>
              <a:rPr lang="en-GB" err="1">
                <a:effectLst/>
              </a:rPr>
              <a:t>enim</a:t>
            </a:r>
            <a:r>
              <a:rPr lang="en-GB">
                <a:effectLst/>
              </a:rPr>
              <a:t> ad minim </a:t>
            </a:r>
            <a:r>
              <a:rPr lang="en-GB" err="1">
                <a:effectLst/>
              </a:rPr>
              <a:t>veniam</a:t>
            </a:r>
            <a:r>
              <a:rPr lang="en-GB">
                <a:effectLst/>
              </a:rPr>
              <a:t>, </a:t>
            </a:r>
            <a:r>
              <a:rPr lang="en-GB" err="1">
                <a:effectLst/>
              </a:rPr>
              <a:t>quis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nostrud</a:t>
            </a:r>
            <a:r>
              <a:rPr lang="en-GB">
                <a:effectLst/>
              </a:rPr>
              <a:t> exercitation </a:t>
            </a:r>
            <a:r>
              <a:rPr lang="en-GB" err="1">
                <a:effectLst/>
              </a:rPr>
              <a:t>ullamco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laboris</a:t>
            </a:r>
            <a:r>
              <a:rPr lang="en-GB">
                <a:effectLst/>
              </a:rPr>
              <a:t> nisi </a:t>
            </a:r>
            <a:r>
              <a:rPr lang="en-GB" err="1">
                <a:effectLst/>
              </a:rPr>
              <a:t>ut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aliquip</a:t>
            </a:r>
            <a:r>
              <a:rPr lang="en-GB">
                <a:effectLst/>
              </a:rPr>
              <a:t> ex </a:t>
            </a:r>
            <a:r>
              <a:rPr lang="en-GB" err="1">
                <a:effectLst/>
              </a:rPr>
              <a:t>ea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commodo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consequat</a:t>
            </a:r>
            <a:r>
              <a:rPr lang="en-GB">
                <a:effectLst/>
              </a:rPr>
              <a:t>. Duis </a:t>
            </a:r>
            <a:r>
              <a:rPr lang="en-GB" err="1">
                <a:effectLst/>
              </a:rPr>
              <a:t>aute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irure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in </a:t>
            </a:r>
            <a:r>
              <a:rPr lang="en-GB" err="1">
                <a:effectLst/>
              </a:rPr>
              <a:t>reprehenderit</a:t>
            </a:r>
            <a:r>
              <a:rPr lang="en-GB">
                <a:effectLst/>
              </a:rPr>
              <a:t> in </a:t>
            </a:r>
            <a:r>
              <a:rPr lang="en-GB" err="1">
                <a:effectLst/>
              </a:rPr>
              <a:t>voluptate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velit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esse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cillum</a:t>
            </a:r>
            <a:r>
              <a:rPr lang="en-GB">
                <a:effectLst/>
              </a:rPr>
              <a:t> dolore </a:t>
            </a:r>
            <a:r>
              <a:rPr lang="en-GB" err="1">
                <a:effectLst/>
              </a:rPr>
              <a:t>eu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fugiat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nulla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pariatur</a:t>
            </a:r>
            <a:r>
              <a:rPr lang="en-GB">
                <a:effectLst/>
              </a:rPr>
              <a:t>. 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07E815E-F073-72E4-536B-273555B20C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074" y="3460821"/>
            <a:ext cx="4497968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8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972" y="1808894"/>
            <a:ext cx="10679098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489722" y="1762728"/>
            <a:ext cx="46132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“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76CC74A-C0F2-E61F-E202-ECB0DE51EA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5972" y="4787149"/>
            <a:ext cx="3313579" cy="24404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ts val="1280"/>
              </a:lnSpc>
              <a:spcBef>
                <a:spcPts val="0"/>
              </a:spcBef>
              <a:defRPr sz="800" b="1" spc="5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A31C1-0C08-695C-F9D7-7810B33637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972" y="4479615"/>
            <a:ext cx="331357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 i="0" spc="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Speaker’s Title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4FC6725-2246-21EB-47A5-D1C8A76380C4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13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Shorter_Title_Half_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C5BADE-243B-202A-6A7C-39A06DF75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t="4859" b="4859"/>
          <a:stretch/>
        </p:blipFill>
        <p:spPr>
          <a:xfrm>
            <a:off x="613346" y="644738"/>
            <a:ext cx="10965307" cy="5568523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9301" y="3858491"/>
            <a:ext cx="2741055" cy="11380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2660"/>
              </a:lnSpc>
              <a:spcBef>
                <a:spcPts val="0"/>
              </a:spcBef>
              <a:defRPr sz="28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consectetur</a:t>
            </a:r>
            <a:r>
              <a:rPr lang="en-GB">
                <a:effectLst/>
              </a:rPr>
              <a:t>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5764" y="3858491"/>
            <a:ext cx="4556380" cy="15799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58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BREAK SLIDE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TITLE HERE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697495-1B66-D9A0-350E-E748AD207C6A}"/>
              </a:ext>
            </a:extLst>
          </p:cNvPr>
          <p:cNvCxnSpPr>
            <a:cxnSpLocks/>
          </p:cNvCxnSpPr>
          <p:nvPr userDrawn="1"/>
        </p:nvCxnSpPr>
        <p:spPr>
          <a:xfrm>
            <a:off x="5792251" y="3844636"/>
            <a:ext cx="0" cy="15447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05A62AE-2FB7-7116-C5C9-021A577E17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9301" y="5091546"/>
            <a:ext cx="274105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endParaRPr lang="en-GB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35F1CD-8FD6-F684-1E07-1F8367FB3B43}"/>
              </a:ext>
            </a:extLst>
          </p:cNvPr>
          <p:cNvSpPr txBox="1"/>
          <p:nvPr userDrawn="1"/>
        </p:nvSpPr>
        <p:spPr>
          <a:xfrm>
            <a:off x="7772400" y="-4017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HU" sz="1200" err="1">
              <a:ea typeface="Human Sans" charset="0"/>
              <a:cs typeface="Human Sans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80F81A-E743-4F32-E04D-3D540F06A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764" y="908823"/>
            <a:ext cx="1465761" cy="3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58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Shorter_Title_Half_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A13C11-DD16-9CED-D9DD-B49BC670A2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30" b="4930"/>
          <a:stretch/>
        </p:blipFill>
        <p:spPr>
          <a:xfrm>
            <a:off x="617317" y="651119"/>
            <a:ext cx="10957364" cy="5555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43B847-990F-842C-A619-C43B2CB3712C}"/>
              </a:ext>
            </a:extLst>
          </p:cNvPr>
          <p:cNvSpPr txBox="1"/>
          <p:nvPr userDrawn="1"/>
        </p:nvSpPr>
        <p:spPr>
          <a:xfrm>
            <a:off x="7772400" y="-4017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HU" sz="1200" err="1">
              <a:ea typeface="Human Sans" charset="0"/>
              <a:cs typeface="Human San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AD928-CFB1-E2DF-277E-6447F8DDB243}"/>
              </a:ext>
            </a:extLst>
          </p:cNvPr>
          <p:cNvSpPr txBox="1"/>
          <p:nvPr userDrawn="1"/>
        </p:nvSpPr>
        <p:spPr>
          <a:xfrm>
            <a:off x="9664861" y="32061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9BDC70F-7256-2D68-247A-E2C4201192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9301" y="3858491"/>
            <a:ext cx="2741055" cy="11380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2660"/>
              </a:lnSpc>
              <a:spcBef>
                <a:spcPts val="0"/>
              </a:spcBef>
              <a:defRPr sz="28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consectetur</a:t>
            </a:r>
            <a:r>
              <a:rPr lang="en-GB">
                <a:effectLst/>
              </a:rPr>
              <a:t> 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B46C234-36D5-7D08-3DF6-FD1AFC72977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5764" y="3858491"/>
            <a:ext cx="4556380" cy="15799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58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BREAK SLIDE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TITLE HERE</a:t>
            </a:r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3F9C0B-F965-9E47-8190-F4A1BB4EC427}"/>
              </a:ext>
            </a:extLst>
          </p:cNvPr>
          <p:cNvCxnSpPr>
            <a:cxnSpLocks/>
          </p:cNvCxnSpPr>
          <p:nvPr userDrawn="1"/>
        </p:nvCxnSpPr>
        <p:spPr>
          <a:xfrm>
            <a:off x="5792251" y="3844636"/>
            <a:ext cx="0" cy="15447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2713D84-3004-27C6-6A09-3394094547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9301" y="5091546"/>
            <a:ext cx="274105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endParaRPr lang="en-GB"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2E167B-6E1B-36B2-B398-06B6CFDA22F4}"/>
              </a:ext>
            </a:extLst>
          </p:cNvPr>
          <p:cNvSpPr txBox="1"/>
          <p:nvPr userDrawn="1"/>
        </p:nvSpPr>
        <p:spPr>
          <a:xfrm>
            <a:off x="277792" y="461829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2063FB-F2D3-DA15-D630-5D4254D1A5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764" y="908823"/>
            <a:ext cx="1465761" cy="3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81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curae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curae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3F79-046F-B37C-477E-2D7E508424C9}"/>
              </a:ext>
            </a:extLst>
          </p:cNvPr>
          <p:cNvSpPr txBox="1"/>
          <p:nvPr userDrawn="1"/>
        </p:nvSpPr>
        <p:spPr>
          <a:xfrm>
            <a:off x="12496800" y="24118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CF75F69-B6A1-4C4B-F2F1-F99077325821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24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508920"/>
            <a:ext cx="4648200" cy="135735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563229"/>
            <a:ext cx="464820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3508920"/>
            <a:ext cx="4648200" cy="18703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2563229"/>
            <a:ext cx="464820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EDAE1D-4EDC-4DB9-D0E5-AFF68C5B2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b="1" i="0">
                <a:solidFill>
                  <a:schemeClr val="tx1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A80597B-6FE8-6A93-397F-A049D1AFCC39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25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EA76463-816A-7C85-8AE2-75CBFD8B2C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2268536"/>
            <a:ext cx="7772400" cy="190985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D3C9E9F-E117-5C46-6C52-7B24E74DDB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5526" y="1038227"/>
            <a:ext cx="2578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03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497132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curae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551441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3497132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2551441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3497132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2551441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791F7-4189-642E-D545-CD64CA08EF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7ED2C-F5AD-F513-43EA-FC6A5038233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85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2111503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328559-1C29-87A2-744C-0FD1003F6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2369F07-2189-B980-D60E-4D1593C6D0CC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725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9465-FE55-535B-2A93-1C2E836F22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4C11A3-AF35-7EF9-1233-8BD860CF8217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959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203714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3149405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2203714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3149405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2203714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3133989"/>
            <a:ext cx="3363468" cy="26336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235E1-B824-45C9-B23B-315F573B4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FCAD9C8-FBE1-B4B8-9FC1-509ABB49D49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89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560343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630862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39039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8455E6-D605-2B28-CF8F-F5C17489A93E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91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C078F-26F0-3107-1E13-EC051D22DBEE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4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33D018E-C1B3-6645-A2D3-66BBCBF5715E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3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A37EB4-53C1-A3B4-0161-B2034AB4C1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2268536"/>
            <a:ext cx="7772400" cy="1909858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E6C5D05-C906-4F3A-5DA1-D2250749496B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046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4577B1-2824-15BD-AB5E-3E83326A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282" y="1663217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D6DDA98-8F69-1379-CA72-EAACA975D1B1}"/>
              </a:ext>
            </a:extLst>
          </p:cNvPr>
          <p:cNvSpPr txBox="1">
            <a:spLocks/>
          </p:cNvSpPr>
          <p:nvPr userDrawn="1"/>
        </p:nvSpPr>
        <p:spPr>
          <a:xfrm>
            <a:off x="4038600" y="6402388"/>
            <a:ext cx="6934200" cy="3190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BY"/>
            </a:defPPr>
            <a:lvl1pPr marL="0" algn="r" defTabSz="914400" rtl="0" eaLnBrk="1" latinLnBrk="0" hangingPunct="1">
              <a:lnSpc>
                <a:spcPct val="150000"/>
              </a:lnSpc>
              <a:defRPr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 </a:t>
            </a:r>
            <a:r>
              <a:rPr lang="en-US">
                <a:solidFill>
                  <a:schemeClr val="tx1"/>
                </a:solidFill>
              </a:rPr>
              <a:t>EPAM.AI CONFERENCE</a:t>
            </a:r>
          </a:p>
          <a:p>
            <a:endParaRPr lang="ru-BY">
              <a:solidFill>
                <a:schemeClr val="tx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DC1D0A-71CA-3AE6-1781-56DBF8CA1F65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28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F7D8D8-F6B2-FEDB-EF4D-49F5DDA8A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282" y="1663217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4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37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7EB23-440C-A4B9-BAAE-E7D074BEE3C0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87522FC-96AF-0155-F08B-3534732E62F2}"/>
              </a:ext>
            </a:extLst>
          </p:cNvPr>
          <p:cNvSpPr txBox="1">
            <a:spLocks/>
          </p:cNvSpPr>
          <p:nvPr userDrawn="1"/>
        </p:nvSpPr>
        <p:spPr>
          <a:xfrm>
            <a:off x="11465156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20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76C18DD-A7F5-206C-DBF3-E5254588385D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22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91B992-93B2-25B4-944F-3EE05F76E12C}"/>
              </a:ext>
            </a:extLst>
          </p:cNvPr>
          <p:cNvSpPr txBox="1"/>
          <p:nvPr userDrawn="1"/>
        </p:nvSpPr>
        <p:spPr>
          <a:xfrm>
            <a:off x="10504170" y="41833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uman Sans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CFEC2D-CFCD-C96F-4DBD-633A8511D8CD}"/>
              </a:ext>
            </a:extLst>
          </p:cNvPr>
          <p:cNvSpPr txBox="1">
            <a:spLocks/>
          </p:cNvSpPr>
          <p:nvPr userDrawn="1"/>
        </p:nvSpPr>
        <p:spPr>
          <a:xfrm>
            <a:off x="639074" y="1426351"/>
            <a:ext cx="4570879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00" b="0" i="0" kern="1200" spc="0">
                <a:gradFill>
                  <a:gsLst>
                    <a:gs pos="0">
                      <a:srgbClr val="893FFF"/>
                    </a:gs>
                    <a:gs pos="79000">
                      <a:srgbClr val="FF4B9B"/>
                    </a:gs>
                    <a:gs pos="58000">
                      <a:srgbClr val="C545CC"/>
                    </a:gs>
                    <a:gs pos="100000">
                      <a:srgbClr val="FF7701"/>
                    </a:gs>
                  </a:gsLst>
                  <a:lin ang="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z="5400" i="0">
                <a:ln>
                  <a:noFill/>
                </a:ln>
                <a:gradFill>
                  <a:gsLst>
                    <a:gs pos="0">
                      <a:srgbClr val="3D00F3"/>
                    </a:gs>
                    <a:gs pos="79000">
                      <a:srgbClr val="FF4B9B"/>
                    </a:gs>
                    <a:gs pos="58000">
                      <a:srgbClr val="893FFF"/>
                    </a:gs>
                    <a:gs pos="100000">
                      <a:srgbClr val="FF7701"/>
                    </a:gs>
                  </a:gsLst>
                  <a:lin ang="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A3544-0CC0-7BC7-CAC4-A28344CD9191}"/>
              </a:ext>
            </a:extLst>
          </p:cNvPr>
          <p:cNvSpPr txBox="1"/>
          <p:nvPr userDrawn="1"/>
        </p:nvSpPr>
        <p:spPr>
          <a:xfrm>
            <a:off x="-609600" y="463826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CA1E1C4-4EE5-BFDF-5BC5-6DAACA0696A9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086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8683445C-1364-2E68-8999-86E12E5F7EB4}"/>
              </a:ext>
            </a:extLst>
          </p:cNvPr>
          <p:cNvSpPr txBox="1">
            <a:spLocks/>
          </p:cNvSpPr>
          <p:nvPr userDrawn="1"/>
        </p:nvSpPr>
        <p:spPr>
          <a:xfrm>
            <a:off x="639074" y="1520690"/>
            <a:ext cx="4570879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00" b="0" i="0" kern="1200" spc="0">
                <a:gradFill>
                  <a:gsLst>
                    <a:gs pos="0">
                      <a:srgbClr val="893FFF"/>
                    </a:gs>
                    <a:gs pos="79000">
                      <a:srgbClr val="FF4B9B"/>
                    </a:gs>
                    <a:gs pos="58000">
                      <a:srgbClr val="C545CC"/>
                    </a:gs>
                    <a:gs pos="100000">
                      <a:srgbClr val="FF7701"/>
                    </a:gs>
                  </a:gsLst>
                  <a:lin ang="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z="5400" i="0">
                <a:gradFill>
                  <a:gsLst>
                    <a:gs pos="0">
                      <a:srgbClr val="3D00F3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100000">
                      <a:srgbClr val="FF7701"/>
                    </a:gs>
                  </a:gsLst>
                  <a:lin ang="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19C08-B3A6-A2F5-3E58-81094DDCCCDA}"/>
              </a:ext>
            </a:extLst>
          </p:cNvPr>
          <p:cNvSpPr txBox="1"/>
          <p:nvPr userDrawn="1"/>
        </p:nvSpPr>
        <p:spPr>
          <a:xfrm>
            <a:off x="8700655" y="-84512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508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98E41-7590-3BFE-C03E-34EC59E0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DB81AF-DD74-F108-BFD1-6BFDAB52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2E92A9-F794-454E-94E1-4C554E9B16DF}" type="datetimeFigureOut">
              <a:rPr lang="ru-BY" smtClean="0"/>
              <a:t>09/05/2025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29D7A81-179F-8E86-E249-B2B7DE73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42171" y="4630621"/>
            <a:ext cx="6934200" cy="228600"/>
          </a:xfrm>
          <a:prstGeom prst="rect">
            <a:avLst/>
          </a:prstGeom>
        </p:spPr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52F711-7BE3-CEF5-620F-4D51B7EF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5E7B-B780-7C4E-BABA-491D713671E3}" type="slidenum">
              <a:rPr lang="ru-BY" smtClean="0"/>
              <a:t>‹#›</a:t>
            </a:fld>
            <a:endParaRPr lang="ru-BY"/>
          </a:p>
        </p:txBody>
      </p:sp>
      <p:pic>
        <p:nvPicPr>
          <p:cNvPr id="7" name="Firefly POV flight through a cosmic tunnel made of glowing light streams in violet and bluish tones..mp4">
            <a:hlinkClick r:id="" action="ppaction://media"/>
            <a:extLst>
              <a:ext uri="{FF2B5EF4-FFF2-40B4-BE49-F238E27FC236}">
                <a16:creationId xmlns:a16="http://schemas.microsoft.com/office/drawing/2014/main" id="{9CA76471-DF7D-0878-AB55-3FE32B0EB42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Человеческое лицо, улыбка, текст, одеж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F1AC2E-2316-E8BD-81C5-1BC2645E743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09800" y="948394"/>
            <a:ext cx="7772400" cy="41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057124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708966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699" y="935472"/>
            <a:ext cx="3467099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113107"/>
            <a:ext cx="3479796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3057124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708966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935472"/>
            <a:ext cx="3467098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4113107"/>
            <a:ext cx="3467096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3057124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708966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7999" y="935472"/>
            <a:ext cx="3467097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4113107"/>
            <a:ext cx="3467096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F2075-AD33-0E1E-1658-146B3E4E2FCC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algn="l" defTabSz="914400" rtl="0" eaLnBrk="1" latinLnBrk="0" hangingPunct="1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40519E-0144-D61F-8E0C-52A5A9F6F1D7}"/>
              </a:ext>
            </a:extLst>
          </p:cNvPr>
          <p:cNvSpPr txBox="1">
            <a:spLocks/>
          </p:cNvSpPr>
          <p:nvPr userDrawn="1"/>
        </p:nvSpPr>
        <p:spPr>
          <a:xfrm>
            <a:off x="113290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 defTabSz="914400" rtl="0" eaLnBrk="1" latinLnBrk="0" hangingPunct="1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4B71A2-31CD-13F8-6461-E7683169A39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6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6295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34671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3972655"/>
            <a:ext cx="3467099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84000">
                      <a:srgbClr val="FF4B9B"/>
                    </a:gs>
                    <a:gs pos="70000">
                      <a:srgbClr val="893FFF"/>
                    </a:gs>
                    <a:gs pos="0">
                      <a:srgbClr val="3D00F3"/>
                    </a:gs>
                    <a:gs pos="100000">
                      <a:srgbClr val="FF7701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34671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199" y="3972655"/>
            <a:ext cx="3467099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3D00F3"/>
                    </a:gs>
                    <a:gs pos="84500">
                      <a:srgbClr val="FF4B9B"/>
                    </a:gs>
                    <a:gs pos="70000">
                      <a:srgbClr val="893FFF"/>
                    </a:gs>
                    <a:gs pos="99000">
                      <a:srgbClr val="FF7701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34671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7999" y="3972655"/>
            <a:ext cx="3467099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E22721-BCDB-A1E7-59E5-A4DE62992615}"/>
              </a:ext>
            </a:extLst>
          </p:cNvPr>
          <p:cNvSpPr txBox="1">
            <a:spLocks/>
          </p:cNvSpPr>
          <p:nvPr userDrawn="1"/>
        </p:nvSpPr>
        <p:spPr>
          <a:xfrm>
            <a:off x="11352166" y="646755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 defTabSz="914400" rtl="0" eaLnBrk="1" latinLnBrk="0" hangingPunct="1"/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74DCA2D-39D0-6B6E-021B-A099808C792B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593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ur_People_3_People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F2FB3C-CD17-0256-DC24-4479A3D684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10822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9EA17-1C5B-9B75-6583-A08BE9F7C5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10821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B918CF60-58BB-5F9C-EDF1-E9D9C11F7F2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510822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809688B-5B9B-0677-4F0B-2BA3E6F124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10821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A0F5ECB-10A7-4D8E-F2B5-0ED2D25EFB5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6521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19232DB-F58C-C9CD-32A1-C48588BA6A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56520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17F38FD7-366C-7A77-21E1-C30E2466C1E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56521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0704A5D-C378-DFD1-E4BD-74E0C522E10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56520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22B150-F8FA-23B7-BB6F-C2CEBA5EE2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19643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846EAE-C1FB-6A41-8C72-B0BE80F37F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19642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84A37102-C7AB-3D4E-754A-136E0CFB1D3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219643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7F91F7A-BB66-8929-5593-BFEBC7D8063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219642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C725889-6DCC-424A-35CA-6AC565C36C65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109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_People_3_People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F2FB3C-CD17-0256-DC24-4479A3D684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10822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9EA17-1C5B-9B75-6583-A08BE9F7C5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10821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B918CF60-58BB-5F9C-EDF1-E9D9C11F7F2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510822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809688B-5B9B-0677-4F0B-2BA3E6F124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10821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A0F5ECB-10A7-4D8E-F2B5-0ED2D25EFB5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6521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19232DB-F58C-C9CD-32A1-C48588BA6A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56520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17F38FD7-366C-7A77-21E1-C30E2466C1E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56521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0704A5D-C378-DFD1-E4BD-74E0C522E10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56520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22B150-F8FA-23B7-BB6F-C2CEBA5EE2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19643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846EAE-C1FB-6A41-8C72-B0BE80F37F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19642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84A37102-C7AB-3D4E-754A-136E0CFB1D3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219643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7F91F7A-BB66-8929-5593-BFEBC7D8063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219642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BA980C2-F3C4-8ED2-80D2-42576B16396B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0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1_Person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4648200" cy="127361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64040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1331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3E34AC3-05BF-5C04-AFC0-23850AD86365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88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27361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rgbClr val="3D00F3"/>
                    </a:gs>
                    <a:gs pos="78000">
                      <a:srgbClr val="FF4B9B"/>
                    </a:gs>
                    <a:gs pos="56000">
                      <a:srgbClr val="893FFF"/>
                    </a:gs>
                    <a:gs pos="100000">
                      <a:srgbClr val="FF7701"/>
                    </a:gs>
                  </a:gsLst>
                  <a:lin ang="36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>
                <a:effectLst/>
              </a:rPr>
              <a:t>Lastname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A779B4F-1CCC-4251-D13C-61BEA61FD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89624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D19CF50-38E7-4CF0-C78F-A26DC55A9E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70390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6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8">
            <a:lum/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FB82-6C36-3FF7-E661-C10E70D1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365125"/>
            <a:ext cx="1071631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B23A9A-B15D-3187-CB07-56064707E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841" y="1825625"/>
            <a:ext cx="107163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13743-2473-120D-D1E8-D847C1942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3159" y="635635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F025E7B-B780-7C4E-BABA-491D713671E3}" type="slidenum">
              <a:rPr lang="ru-BY" smtClean="0"/>
              <a:pPr/>
              <a:t>‹#›</a:t>
            </a:fld>
            <a:endParaRPr lang="ru-BY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1B71D325-382B-0EE8-86F0-9A83D6358715}"/>
              </a:ext>
            </a:extLst>
          </p:cNvPr>
          <p:cNvSpPr txBox="1">
            <a:spLocks/>
          </p:cNvSpPr>
          <p:nvPr userDrawn="1"/>
        </p:nvSpPr>
        <p:spPr>
          <a:xfrm>
            <a:off x="4038600" y="6402388"/>
            <a:ext cx="6934200" cy="3190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BY"/>
            </a:defPPr>
            <a:lvl1pPr marL="0" algn="r" defTabSz="914400" rtl="0" eaLnBrk="1" latinLnBrk="0" hangingPunct="1">
              <a:lnSpc>
                <a:spcPct val="150000"/>
              </a:lnSpc>
              <a:defRPr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 </a:t>
            </a:r>
            <a:r>
              <a:rPr lang="en-US">
                <a:solidFill>
                  <a:schemeClr val="tx1"/>
                </a:solidFill>
              </a:rPr>
              <a:t>EPAM.AI CONFERENCE</a:t>
            </a:r>
          </a:p>
          <a:p>
            <a:endParaRPr lang="ru-BY">
              <a:solidFill>
                <a:schemeClr val="tx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961C30E-97FF-6D79-7798-F0AECAC30DA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37841" y="365125"/>
            <a:ext cx="1574222" cy="24656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1E40593-ED5E-A57A-EB95-C64EAD53811D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28000" y="6451600"/>
            <a:ext cx="446750" cy="1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2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2" r:id="rId3"/>
    <p:sldLayoutId id="2147483664" r:id="rId4"/>
    <p:sldLayoutId id="2147483665" r:id="rId5"/>
    <p:sldLayoutId id="2147483669" r:id="rId6"/>
    <p:sldLayoutId id="2147483668" r:id="rId7"/>
    <p:sldLayoutId id="2147483666" r:id="rId8"/>
    <p:sldLayoutId id="2147483667" r:id="rId9"/>
    <p:sldLayoutId id="2147483671" r:id="rId10"/>
    <p:sldLayoutId id="2147483670" r:id="rId11"/>
    <p:sldLayoutId id="2147483674" r:id="rId12"/>
    <p:sldLayoutId id="2147483672" r:id="rId13"/>
    <p:sldLayoutId id="2147483675" r:id="rId14"/>
    <p:sldLayoutId id="2147483673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ans Pro SemiBold" panose="020B0503030403020204" pitchFamily="34" charset="0"/>
          <a:ea typeface="Source Sans Pro SemiBold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OrgAIUpdates@epam.co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hyperlink" Target="https://epa.ms/ai-conference-202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OrgAIUpdates@epam.co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F93429A-9E22-43BA-7503-ADE534B5C6B7}"/>
              </a:ext>
            </a:extLst>
          </p:cNvPr>
          <p:cNvSpPr txBox="1">
            <a:spLocks/>
          </p:cNvSpPr>
          <p:nvPr/>
        </p:nvSpPr>
        <p:spPr>
          <a:xfrm>
            <a:off x="2766913" y="5273622"/>
            <a:ext cx="6658173" cy="317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spc="300">
                <a:solidFill>
                  <a:schemeClr val="bg1"/>
                </a:solidFill>
              </a:rPr>
              <a:t>SEPTEMBER 10, 2025 | KRAKOW, PL </a:t>
            </a:r>
            <a:endParaRPr lang="en-BY" sz="2000" b="1" spc="300">
              <a:solidFill>
                <a:schemeClr val="bg1"/>
              </a:solidFill>
              <a:cs typeface="Human Sans" charset="0"/>
            </a:endParaRPr>
          </a:p>
          <a:p>
            <a:pPr algn="ctr"/>
            <a:endParaRPr lang="en-BY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75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93EF6-7B9A-4F35-2217-111C1EB19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0D73DD-F49C-ECA9-3170-D0D538778AD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/>
      </p:pic>
      <p:pic>
        <p:nvPicPr>
          <p:cNvPr id="4" name="Picture 3" descr="A qr code on a white square&#10;&#10;AI-generated content may be incorrect.">
            <a:extLst>
              <a:ext uri="{FF2B5EF4-FFF2-40B4-BE49-F238E27FC236}">
                <a16:creationId xmlns:a16="http://schemas.microsoft.com/office/drawing/2014/main" id="{32EAD291-F959-C63F-AA2C-426E86C15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096" y="4553147"/>
            <a:ext cx="1604245" cy="14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50D5139-4E83-6497-5FFD-749DB8BDDE06}"/>
              </a:ext>
            </a:extLst>
          </p:cNvPr>
          <p:cNvSpPr txBox="1">
            <a:spLocks/>
          </p:cNvSpPr>
          <p:nvPr/>
        </p:nvSpPr>
        <p:spPr>
          <a:xfrm>
            <a:off x="2766913" y="5020545"/>
            <a:ext cx="6658173" cy="465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spc="300">
                <a:latin typeface="Source Sans Pro"/>
                <a:ea typeface="Source Sans Pro"/>
              </a:rPr>
              <a:t>SEPTEMBER 10, 2025 | Asia East &amp; Pacific </a:t>
            </a:r>
            <a:endParaRPr lang="en-US" sz="2000" b="1" spc="300">
              <a:latin typeface="Source Sans Pro"/>
              <a:ea typeface="Source Sans Pro"/>
            </a:endParaRPr>
          </a:p>
          <a:p>
            <a:pPr algn="ctr"/>
            <a:endParaRPr lang="en-GB" sz="2000" b="1"/>
          </a:p>
        </p:txBody>
      </p:sp>
    </p:spTree>
    <p:extLst>
      <p:ext uri="{BB962C8B-B14F-4D97-AF65-F5344CB8AC3E}">
        <p14:creationId xmlns:p14="http://schemas.microsoft.com/office/powerpoint/2010/main" val="61177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63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9C9FF-114B-8842-A7D6-F72A4861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28706D-6E1F-3BCA-F268-30353F064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703AE5-AA44-7B22-1538-644FF5560F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EBB95F-3369-7EAC-A05A-0374799ECC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926AF49-E153-3B98-0E2A-7F20336DD6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48F4CF3-4557-9E8D-253C-26BAE1927B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7DC1A4A-67AB-59F2-1529-592C00827BD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CB367CC8-6F80-CD8A-F359-9DD108259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0C4A5D-4369-DFEF-BDF8-6C3B0D9B79D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FE128E1-61B3-A5F4-AD7F-2B55151A66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D0358DE-7EB2-1B26-6C0D-E341978F41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3C498D8-D5FF-9B3B-DE69-EC3C1BDAF8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BEF5E13-B99C-676C-DF70-89EDB8D4B04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080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C76B9-5863-9D61-52FC-D0C7EDF3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022E48-C586-08BB-45B6-9B23E27297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E93BD30-568C-818E-6348-0C592E4F8F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A01883-0174-4E0B-4102-6292A72690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572EC0D-D219-555F-B65B-07429201DB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B7E015D-80B0-7B33-B3F6-DF02F38558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8E1D0D0-76AC-0281-F229-DD2D534D129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425EC2A-03E2-C796-5761-14EED522730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670D747-E79E-EA35-66C0-0022CD308F2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ED08164-04A5-0DD2-D05E-E36FCA5A812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37646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CBECC-A62C-C7EF-CB76-2BA8470A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3D076FD-752A-5D5D-6D4B-4945BA1F54F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7BA380-6D85-CEC7-A60C-CF6FBE078F8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477A9F-31DB-06FC-2C55-986A3A5D43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53911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D2D436D-ADC6-9634-E3D0-DAD8E6E59F5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7E66ED-4082-FBDA-64EE-FA165CC128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4BABF9-4D98-235E-4308-1C49474C141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01B651-2219-1FFB-E0FA-EB3546E7C7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DEF53E56-9BEF-BBE7-00A4-AD5E71AD075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5504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894F4-8100-7FC4-1E87-23867583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F8D6D1-5D2E-BB60-B90F-7E713DF362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4A23A6-3E8F-C4AC-8E4C-FEEEF75E76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1050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FA6F506-C6D5-E05C-6893-950F25DBF2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CDCAA-72CD-E17B-97C3-3EFF2C9928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B4F006-B39D-5DF0-4598-1FC9B4178A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54744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507E625-DDB4-3029-D919-37810B24C97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0FE7E7-D5BB-F191-416A-BAEF92827D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2FB04C-C6A2-1CFD-E2F4-7C180BFDD0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9657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66B970FE-F6C1-09F8-5252-E3C9A248A7C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9549" y="935472"/>
            <a:ext cx="6127311" cy="5554717"/>
          </a:xfrm>
        </p:spPr>
        <p:txBody>
          <a:bodyPr/>
          <a:lstStyle/>
          <a:p>
            <a:endParaRPr lang="en-US" b="1">
              <a:solidFill>
                <a:srgbClr val="242424"/>
              </a:solidFill>
              <a:latin typeface="Segoe UI"/>
              <a:ea typeface="Segoe UI"/>
              <a:cs typeface="Segoe UI"/>
            </a:endParaRPr>
          </a:p>
          <a:p>
            <a:endParaRPr lang="en-US" b="1">
              <a:solidFill>
                <a:srgbClr val="242424"/>
              </a:solidFill>
              <a:latin typeface="Segoe UI"/>
              <a:ea typeface="Segoe UI"/>
              <a:cs typeface="Segoe UI"/>
            </a:endParaRPr>
          </a:p>
          <a:p>
            <a:r>
              <a:rPr lang="en-US" b="1">
                <a:solidFill>
                  <a:srgbClr val="242424"/>
                </a:solidFill>
                <a:latin typeface="Segoe UI"/>
                <a:ea typeface="Segoe UI"/>
                <a:cs typeface="Segoe UI"/>
              </a:rPr>
              <a:t>AI-driven diagnostic systems</a:t>
            </a:r>
            <a:r>
              <a:rPr lang="en-US">
                <a:solidFill>
                  <a:srgbClr val="242424"/>
                </a:solidFill>
                <a:latin typeface="Segoe UI"/>
                <a:ea typeface="Segoe UI"/>
                <a:cs typeface="Segoe UI"/>
              </a:rPr>
              <a:t> achieve higher accuracy in detecting diseases such as cancer, cardiovascular conditions, and neurological disorders through advanced image recognition and pattern analysis.</a:t>
            </a:r>
            <a:endParaRPr lang="en-US"/>
          </a:p>
        </p:txBody>
      </p:sp>
      <p:pic>
        <p:nvPicPr>
          <p:cNvPr id="15" name="Picture 14" descr="A group of men looking at a computer screen&#10;&#10;AI-generated content may be incorrect.">
            <a:extLst>
              <a:ext uri="{FF2B5EF4-FFF2-40B4-BE49-F238E27FC236}">
                <a16:creationId xmlns:a16="http://schemas.microsoft.com/office/drawing/2014/main" id="{33A32300-5237-F17A-11B6-E89517577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1971675"/>
            <a:ext cx="52101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44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164165-5809-FA22-DAA1-6CD1D6F5C3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8EA627-51AA-4715-7E7C-1EEB25A48CF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AF260E-D2A4-D771-D923-C7046F83FC3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AE64D0-A76E-E0B8-B2E6-446AA4BAE38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B29D4C4-694D-C3B7-994E-FB69055E62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4762A4D-50B2-AAB6-CB9B-878BD9A9843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98BD4D-8603-E35C-3B62-4508D124D4D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86A50F5-4B3B-0148-4C85-0F350255348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834FC0B-8904-4166-48FB-E6A40C37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718256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614F834-78B7-8A1E-61EB-B97BD74656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DDB8BC-8AD9-16D2-2CE7-C36A49CDF8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8B6B1D-B6C8-1467-C116-1D8B265F833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A35812-4DF3-7B89-95E7-FE29B06601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1A7148F-BFAF-E8D1-259F-A38FD006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3998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64B4736-F659-69FB-7380-4E0DE3AA86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65899D-1955-9AF5-DC93-EA39A5B84B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C80D5-8AAB-D4BC-CAE5-6B6B03EFA5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4F115-1807-BB29-D4B3-877C4BC04D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3766324-8B1A-E8C0-B3D2-11B403CE28C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182A473-A760-B505-2927-7FDC26D8D76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DAB3CFA7-8EF6-1A9C-8C64-0A751CC4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15180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0EB5EE0-44DC-71D5-0C6C-B6024C8EB0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2FAF321-FEE0-98F9-CD77-4ACDC5C8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89243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D73DB4-BE46-9393-8C48-17AF71FC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45568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EA229CE-2ED9-5AB8-B3A6-6167F01723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3770D7-30C4-8969-F100-BD918CBE56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15AF6-188E-29A0-7386-986A05E441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325506-4075-B584-565D-BED03110972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8B7AF8A-011E-AE6A-F55B-EA58EC4D138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667B81CC-6847-6857-F861-B3345BE845E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BB3E4AC5-56B0-7C96-BCF1-C0C3F440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4617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DA1DA74-0790-C1C3-094F-4DB92AA06C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28D0A6-F86D-552D-C1F4-4358C3FE220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AB13E2-B4A6-783B-FB0B-B7ABE31F8D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29B774-E0A0-67C7-B32C-FAEBEEFFED5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5E8FCB-0E78-7186-B796-6FF99EE9D1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CFC44A2-BE34-69BE-DBB8-744566D85F8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0DC2D405-5F86-2BC9-4329-C52BD9D242E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983FA6DA-EC4E-B114-9870-9D951E2A48C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4E2F630-290B-BF09-2505-F723762F2B6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4008B3E-565C-8EFC-C0B3-6F270B80D61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A6C6742-8EE0-9330-E1E8-FE52C9DEC16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52332A9-5188-BE4D-FC0C-A1069A60BF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02513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44357B54-39A5-7733-96BF-34574013C57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1C087D-89A2-A7D0-1207-0ACCCF484DF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AD5A853-108F-71E9-66FB-A0AB36BFDFD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0CB114-9ED9-1FC7-A103-554AC9E4902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428CD2-9021-2611-7441-E850C5D97F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B1B1F5E-FD59-37B7-05C2-C5C74737D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59F321D-D402-3393-46C6-2D60983300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4D680D2-ECB8-9E5C-D487-2494FA8B160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2BD21187-2C0D-DC0E-5BD8-F8506219FEC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70669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2E1749B6-0079-8496-8878-8360B92CCF2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6C59B4-8ADF-24AE-6288-2E57BA1E66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4C6CEC-ED51-CB59-02E8-44B7896725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27159563-591D-4375-086A-BC24CED7DBB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5CA3F9B-CB3E-3659-C8B3-D7A9317B1C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D8CF5EC-D2DD-79B7-9A11-113BA6ACC83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08001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F5A26376-EDAB-EBF1-F354-5B9CC932565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CB6AA4-A8F0-60F4-851C-A0E0F450CB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0C6876-E7BC-A84E-BB22-CF3F93CF5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290C6D34-2E73-AD58-6B8F-86C3CEEF257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B6140B3-75CC-4858-66A3-BA5B125A0EB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481A3C0-18CC-F249-8619-4B1D7BF49B8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9634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227E10E0-9B0C-4353-3F0D-84C3CCB5E7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86025" y="1709420"/>
            <a:ext cx="6715125" cy="3343275"/>
          </a:xfrm>
        </p:spPr>
        <p:txBody>
          <a:bodyPr>
            <a:normAutofit fontScale="92500" lnSpcReduction="10000"/>
          </a:bodyPr>
          <a:lstStyle/>
          <a:p>
            <a:endParaRPr lang="en-US" sz="3200">
              <a:solidFill>
                <a:srgbClr val="242424"/>
              </a:solidFill>
              <a:latin typeface="Segoe UI"/>
              <a:ea typeface="Source Sans Pro"/>
              <a:cs typeface="Segoe UI"/>
            </a:endParaRPr>
          </a:p>
          <a:p>
            <a:r>
              <a:rPr lang="en-US" sz="3200">
                <a:solidFill>
                  <a:srgbClr val="242424"/>
                </a:solidFill>
                <a:latin typeface="Segoe UI"/>
                <a:ea typeface="Source Sans Pro"/>
                <a:cs typeface="Segoe UI"/>
              </a:rPr>
              <a:t>Predictive analytics powered by AI enables the development of personalized treatment plans by integrating genomic data, patient history, and real-time monitoring.</a:t>
            </a:r>
            <a:endParaRPr lang="en-US" sz="3200">
              <a:ea typeface="Source Sans Pro"/>
            </a:endParaRPr>
          </a:p>
          <a:p>
            <a:br>
              <a:rPr lang="en-US"/>
            </a:b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75544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27FC770C-08E8-DF6B-7CE4-84B3700AF5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AFE5E0-D82A-8224-64C6-888885DA2D6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2E2840-18DE-8241-E03A-9055C9C747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DB36ED8-BB06-3F67-F2E7-A7486287602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649558E-9600-BE0D-F4CF-2C96A270F84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51A4EF7-0EBF-8F45-BD79-ED73C413D6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10916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1577FB17-56E7-7F83-0B3D-0AC70DC41E1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5C14D3B-D7D4-4D44-8383-A040BDB804D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DC5AFB7-EF36-96F0-B0FE-58982E2383C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AD1AC5-4E24-849D-8A67-B359DD146AE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6EDB1F5-F463-1ECD-2A10-95C0BBC4395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1646AB6-DBB9-AB86-38A1-25D48867BA8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4E22F6F-21BC-6128-A131-2779475098E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0CAAA5B-7E51-3FFD-303F-6A7EAE00973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CD7867-463B-4105-27CB-97F0E61DB5E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45510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0458B9E7-EA06-9062-F8E4-400885C084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5FE0C3-AE2E-8300-24E5-3AE85A311C9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ECFE29-6BD2-4A7C-B5D3-5CC83B8B02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7AF6B9-D75B-A36D-1E13-CDF6D1D6F3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2DB1835-C682-39B2-0D44-9FF6816D51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38604CC-274A-EEE1-FE8D-61172F13C1E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8CF7FF76-AF7E-1BC7-6B75-51C1FDF5D45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9819A518-2A40-7DB9-5068-8C1CFEC1E2D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5F84070-5A88-63BD-06BA-0D66BF862A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D1342D1B-12CA-BC91-92A2-2D1AEC1451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C85475A6-357E-018C-1F7E-D404146A69E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E83D2C1-5B35-EE24-8D37-400EBE0E2E4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74420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7D13447D-3524-F902-E668-62AB7763E75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3F50E9C-8EB3-218C-F1C9-682CBA5B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83" y="1663216"/>
            <a:ext cx="5001130" cy="775183"/>
          </a:xfrm>
        </p:spPr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97653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1C839F83-DF58-DDB8-31B9-5CACCFB5AA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675A18F-EF17-2048-B8A5-052D6A3A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82" y="1488141"/>
            <a:ext cx="3616643" cy="513630"/>
          </a:xfrm>
        </p:spPr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93768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39D4B49C-AAC9-A530-06C3-D592CBFB84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17602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FAAB7B-2844-08D0-4467-C1E0EA1FC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F2F5EF-683B-75A1-097F-85028DD2B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354550-0ED0-EC33-220B-01752ABBF2E1}"/>
              </a:ext>
            </a:extLst>
          </p:cNvPr>
          <p:cNvSpPr txBox="1"/>
          <p:nvPr/>
        </p:nvSpPr>
        <p:spPr>
          <a:xfrm>
            <a:off x="1651247" y="3062796"/>
            <a:ext cx="723275" cy="369332"/>
          </a:xfrm>
          <a:prstGeom prst="rect">
            <a:avLst/>
          </a:prstGeom>
          <a:solidFill>
            <a:srgbClr val="893FFF"/>
          </a:solidFill>
        </p:spPr>
        <p:txBody>
          <a:bodyPr wrap="none" rtlCol="0">
            <a:spAutoFit/>
          </a:bodyPr>
          <a:lstStyle/>
          <a:p>
            <a:r>
              <a:rPr lang="en-US" b="1" err="1"/>
              <a:t>dddd</a:t>
            </a:r>
            <a:endParaRPr lang="en-DE" b="1"/>
          </a:p>
        </p:txBody>
      </p:sp>
    </p:spTree>
    <p:extLst>
      <p:ext uri="{BB962C8B-B14F-4D97-AF65-F5344CB8AC3E}">
        <p14:creationId xmlns:p14="http://schemas.microsoft.com/office/powerpoint/2010/main" val="3988666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CBFD98-2732-2588-5F11-1DD8DD046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EA0C60-00A0-064C-4B12-E8425802A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F957E9-810B-5BA3-E3B8-29613F01C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EC04DC-2310-9C8B-587B-3B62C494D4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A525A08-8F75-CA05-7FB5-686264AF3E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96F7122-CE66-D321-C04E-9D78F34810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46124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71EA271-CEF5-6752-AF55-2283A7A4E93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2B740F-5E13-165A-88CE-FAFCABDA8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4E7F8D-E1CB-1A08-35AD-84AADFE571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5FE05C-13E7-99E6-A05E-0CE789474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4CCE813-5486-E769-A600-B8B5F8DDE2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0A87CC4-55D4-E682-7CEC-43EEB6F4B9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0B776F6-19BB-EA64-FCF1-CB1150D00A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21501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data analysis dashboard&#10;&#10;AI-generated content may be incorrect.">
            <a:extLst>
              <a:ext uri="{FF2B5EF4-FFF2-40B4-BE49-F238E27FC236}">
                <a16:creationId xmlns:a16="http://schemas.microsoft.com/office/drawing/2014/main" id="{C4DA4AE1-AB74-8006-950E-B0BAB86C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1" y="0"/>
            <a:ext cx="11810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BEC6BF1-2240-1B95-6557-43CDFB6F5A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0907" y="2916936"/>
            <a:ext cx="9210675" cy="622414"/>
          </a:xfrm>
        </p:spPr>
        <p:txBody>
          <a:bodyPr/>
          <a:lstStyle/>
          <a:p>
            <a:r>
              <a:rPr lang="en-US" sz="2000">
                <a:latin typeface="Calibri Light"/>
                <a:ea typeface="Calibri Light"/>
                <a:cs typeface="Calibri Light"/>
              </a:rPr>
              <a:t>AI-enabled process automation optimizes hospital workflows, reduces diagnostic delays, and improves patient outcomes while lowering operational costs.</a:t>
            </a:r>
            <a:endParaRPr lang="en-US" sz="200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43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127B86-3C2C-66D9-7773-8FCD6F36A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532B80-EB94-EC1A-8829-1502066A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8" y="442913"/>
            <a:ext cx="85248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5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71C04DE-D25D-024F-27FB-92BF687C2DA4}"/>
              </a:ext>
            </a:extLst>
          </p:cNvPr>
          <p:cNvSpPr txBox="1">
            <a:spLocks/>
          </p:cNvSpPr>
          <p:nvPr/>
        </p:nvSpPr>
        <p:spPr>
          <a:xfrm>
            <a:off x="2766913" y="5273622"/>
            <a:ext cx="6658173" cy="317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spc="300">
                <a:solidFill>
                  <a:schemeClr val="bg1"/>
                </a:solidFill>
              </a:rPr>
              <a:t>SEPTEMBER 10, 2025 | KRAKOW, PL </a:t>
            </a:r>
            <a:endParaRPr lang="en-BY" sz="2000" b="1" spc="300">
              <a:solidFill>
                <a:schemeClr val="bg1"/>
              </a:solidFill>
              <a:cs typeface="Human Sans" charset="0"/>
            </a:endParaRPr>
          </a:p>
          <a:p>
            <a:pPr algn="ctr"/>
            <a:endParaRPr lang="en-BY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3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55102C-77E3-2A0E-110E-797983588D0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8816" r="8816"/>
          <a:stretch/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306637C0-765C-CD62-B952-0F557FC9AA2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3632" y="1109475"/>
            <a:ext cx="3467100" cy="1272143"/>
          </a:xfrm>
        </p:spPr>
        <p:txBody>
          <a:bodyPr/>
          <a:lstStyle/>
          <a:p>
            <a:r>
              <a:rPr lang="en-US" b="1" i="1">
                <a:latin typeface="Source Sans Pro Black" panose="020B0503030403020204" pitchFamily="34" charset="0"/>
              </a:rPr>
              <a:t>Join EPAM.AI Conference</a:t>
            </a:r>
            <a:endParaRPr lang="ru-BY" b="1" i="1">
              <a:latin typeface="Source Sans Pro Black" panose="020B0503030403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6C1CF3-7BAC-3DD8-4E10-BA64CBBB6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32" y="2620374"/>
            <a:ext cx="4648200" cy="1451679"/>
          </a:xfrm>
        </p:spPr>
        <p:txBody>
          <a:bodyPr/>
          <a:lstStyle/>
          <a:p>
            <a:r>
              <a:rPr lang="en-GB" sz="1800" b="1"/>
              <a:t>Join us in September </a:t>
            </a:r>
            <a:r>
              <a:rPr lang="en-GB" sz="1800"/>
              <a:t>for a multi-day event where we will explore how Al will transform the future of our jobs and roles.</a:t>
            </a:r>
          </a:p>
          <a:p>
            <a:r>
              <a:rPr lang="en-GB" sz="1800"/>
              <a:t>Learn from hands-on Al experts through talks, workshops and networking.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A9AD1-5332-0B22-2FD9-A6D7A3F9B6C6}"/>
              </a:ext>
            </a:extLst>
          </p:cNvPr>
          <p:cNvSpPr txBox="1"/>
          <p:nvPr/>
        </p:nvSpPr>
        <p:spPr>
          <a:xfrm>
            <a:off x="633632" y="4904557"/>
            <a:ext cx="4873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Source Sans Pro"/>
                <a:ea typeface="Source Sans Pro"/>
                <a:cs typeface="Calibri Light"/>
              </a:rPr>
              <a:t>Got questions? 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Contact the conference team at </a:t>
            </a:r>
            <a:r>
              <a:rPr lang="en-US" sz="1400" u="sng">
                <a:latin typeface="Source Sans Pro"/>
                <a:ea typeface="Source Sans Pro"/>
                <a:cs typeface="Calibri Light"/>
                <a:hlinkClick r:id="rId3"/>
              </a:rPr>
              <a:t>OrgAIUpdates@epam.com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 </a:t>
            </a:r>
            <a:endParaRPr lang="en-GB" sz="1400">
              <a:latin typeface="Source Sans Pro"/>
              <a:ea typeface="Source Sans Pro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F8078-44C1-4F5A-598F-1D7E78990551}"/>
              </a:ext>
            </a:extLst>
          </p:cNvPr>
          <p:cNvSpPr txBox="1"/>
          <p:nvPr/>
        </p:nvSpPr>
        <p:spPr>
          <a:xfrm>
            <a:off x="7419459" y="5783012"/>
            <a:ext cx="3445159" cy="400764"/>
          </a:xfrm>
          <a:prstGeom prst="roundRect">
            <a:avLst>
              <a:gd name="adj" fmla="val 26794"/>
            </a:avLst>
          </a:prstGeom>
          <a:solidFill>
            <a:srgbClr val="000000">
              <a:alpha val="52157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https://epa.ms/ai-conference-2025</a:t>
            </a:r>
            <a:endParaRPr lang="en-US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Picture 5" descr="A qr code on a white square&#10;&#10;AI-generated content may be incorrect.">
            <a:extLst>
              <a:ext uri="{FF2B5EF4-FFF2-40B4-BE49-F238E27FC236}">
                <a16:creationId xmlns:a16="http://schemas.microsoft.com/office/drawing/2014/main" id="{C674ACEC-7AE4-E89F-FF4C-73F12FF47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974" y="4072983"/>
            <a:ext cx="1552053" cy="14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87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C7B19C-1E9A-861C-3664-850212A1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450F3AB-C63E-4BA5-25C2-23415B85C4B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8816" r="8816"/>
          <a:stretch/>
        </p:blipFill>
        <p:spPr>
          <a:xfrm>
            <a:off x="6092952" y="0"/>
            <a:ext cx="6099048" cy="6858000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D9EFFA8-CA5C-539A-05CD-31DE8CC6EB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3062" y="1650629"/>
            <a:ext cx="4873405" cy="158697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>
                <a:latin typeface="Source Sans Pro"/>
                <a:ea typeface="Source Sans Pro"/>
                <a:cs typeface="Calibri Light"/>
              </a:rPr>
              <a:t>EPAM.AI Conference </a:t>
            </a:r>
            <a:r>
              <a:rPr lang="en-US">
                <a:latin typeface="Source Sans Pro"/>
                <a:ea typeface="Source Sans Pro"/>
                <a:cs typeface="Calibri Light"/>
              </a:rPr>
              <a:t>is a global event created by people for people that</a:t>
            </a:r>
            <a:r>
              <a:rPr lang="en-US" b="1">
                <a:latin typeface="Source Sans Pro"/>
                <a:ea typeface="Source Sans Pro"/>
                <a:cs typeface="Calibri Light"/>
              </a:rPr>
              <a:t> </a:t>
            </a:r>
            <a:r>
              <a:rPr lang="en-US">
                <a:latin typeface="Source Sans Pro"/>
                <a:ea typeface="Source Sans Pro"/>
                <a:cs typeface="Calibri Light"/>
              </a:rPr>
              <a:t>helps understand </a:t>
            </a:r>
            <a:r>
              <a:rPr lang="en-US" b="1">
                <a:latin typeface="Source Sans Pro"/>
                <a:ea typeface="Source Sans Pro"/>
                <a:cs typeface="Calibri Light"/>
              </a:rPr>
              <a:t>how AI is changing the ways we work </a:t>
            </a:r>
            <a:r>
              <a:rPr lang="en-US">
                <a:latin typeface="Source Sans Pro"/>
                <a:ea typeface="Source Sans Pro"/>
                <a:cs typeface="Calibri Light"/>
              </a:rPr>
              <a:t>through talks, workshops, discussions, and networking.</a:t>
            </a:r>
            <a:r>
              <a:rPr lang="en-US">
                <a:latin typeface="Arial"/>
                <a:ea typeface="Source Sans Pro"/>
                <a:cs typeface="Arial"/>
              </a:rPr>
              <a:t> </a:t>
            </a:r>
            <a:endParaRPr lang="en-GB">
              <a:latin typeface="Source Sans Pro"/>
              <a:ea typeface="Source Sans Pro"/>
            </a:endParaRPr>
          </a:p>
          <a:p>
            <a:pPr>
              <a:spcAft>
                <a:spcPts val="1200"/>
              </a:spcAft>
            </a:pPr>
            <a:r>
              <a:rPr lang="en-US">
                <a:latin typeface="Source Sans Pro"/>
                <a:ea typeface="Source Sans Pro"/>
                <a:cs typeface="Calibri Light"/>
              </a:rPr>
              <a:t>By joining, participants will gain helpful knowledge, practical skills, and confidence to succeed in an AI-powered world.</a:t>
            </a:r>
            <a:r>
              <a:rPr lang="en-US">
                <a:latin typeface="Arial"/>
                <a:ea typeface="Source Sans Pro"/>
                <a:cs typeface="Arial"/>
              </a:rPr>
              <a:t> </a:t>
            </a:r>
            <a:endParaRPr lang="en-GB">
              <a:latin typeface="Arial"/>
              <a:ea typeface="Source Sans Pro"/>
              <a:cs typeface="Arial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2ED823F-E028-2D3E-8343-B463BD2A71F8}"/>
              </a:ext>
            </a:extLst>
          </p:cNvPr>
          <p:cNvSpPr txBox="1">
            <a:spLocks/>
          </p:cNvSpPr>
          <p:nvPr/>
        </p:nvSpPr>
        <p:spPr>
          <a:xfrm>
            <a:off x="323063" y="797241"/>
            <a:ext cx="4648200" cy="6551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ts val="46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0" i="0" kern="1200" spc="0">
                <a:gradFill>
                  <a:gsLst>
                    <a:gs pos="0">
                      <a:srgbClr val="3D00F3"/>
                    </a:gs>
                    <a:gs pos="78000">
                      <a:srgbClr val="FF4B9B"/>
                    </a:gs>
                    <a:gs pos="56000">
                      <a:srgbClr val="893FFF"/>
                    </a:gs>
                    <a:gs pos="100000">
                      <a:srgbClr val="FF7701"/>
                    </a:gs>
                  </a:gsLst>
                  <a:lin ang="36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/>
              <a:t>EPAM.AI</a:t>
            </a:r>
            <a:r>
              <a:rPr lang="ru-RU" sz="3600" b="1"/>
              <a:t> </a:t>
            </a:r>
            <a:r>
              <a:rPr lang="en-US" sz="3600" b="1"/>
              <a:t>Conference</a:t>
            </a:r>
            <a:endParaRPr lang="ru-BY" sz="3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1C425-DB2B-CC21-92B3-DD133D614009}"/>
              </a:ext>
            </a:extLst>
          </p:cNvPr>
          <p:cNvSpPr txBox="1"/>
          <p:nvPr/>
        </p:nvSpPr>
        <p:spPr>
          <a:xfrm>
            <a:off x="993436" y="3620399"/>
            <a:ext cx="400361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</a:pPr>
            <a:r>
              <a:rPr lang="en-US" sz="1400" b="1">
                <a:latin typeface="Source Sans Pro"/>
                <a:ea typeface="Source Sans Pro"/>
                <a:cs typeface="Calibri Light"/>
              </a:rPr>
              <a:t>Conference timeline: 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September 18 – October 3</a:t>
            </a:r>
            <a:endParaRPr lang="en-GB" sz="1400">
              <a:latin typeface="Source Sans Pro"/>
              <a:ea typeface="Source Sans Pro"/>
            </a:endParaRPr>
          </a:p>
          <a:p>
            <a:pPr>
              <a:spcAft>
                <a:spcPts val="2400"/>
              </a:spcAft>
            </a:pPr>
            <a:r>
              <a:rPr lang="en-US" sz="1400" b="1">
                <a:latin typeface="Source Sans Pro"/>
                <a:ea typeface="Source Sans Pro"/>
                <a:cs typeface="Calibri Light"/>
              </a:rPr>
              <a:t>Conference format: 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city-level, country-level and global events</a:t>
            </a:r>
            <a:endParaRPr lang="en-GB" sz="1400">
              <a:latin typeface="Source Sans Pro"/>
              <a:ea typeface="Source Sans Pro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9C55C-6A9E-5CA0-18CE-1AA27EF576A8}"/>
              </a:ext>
            </a:extLst>
          </p:cNvPr>
          <p:cNvSpPr txBox="1"/>
          <p:nvPr/>
        </p:nvSpPr>
        <p:spPr>
          <a:xfrm>
            <a:off x="323062" y="5183337"/>
            <a:ext cx="4873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Source Sans Pro"/>
                <a:ea typeface="Source Sans Pro"/>
                <a:cs typeface="Calibri Light"/>
              </a:rPr>
              <a:t>Got questions? 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Contact the conference team at </a:t>
            </a:r>
            <a:r>
              <a:rPr lang="en-US" sz="1400" u="sng">
                <a:latin typeface="Source Sans Pro"/>
                <a:ea typeface="Source Sans Pro"/>
                <a:cs typeface="Calibri Light"/>
                <a:hlinkClick r:id="rId3"/>
              </a:rPr>
              <a:t>OrgAIUpdates@epam.com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 </a:t>
            </a:r>
            <a:endParaRPr lang="en-GB" sz="1400">
              <a:latin typeface="Source Sans Pro"/>
              <a:ea typeface="Source Sans Pro"/>
              <a:cs typeface="Calibri Ligh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3A90A-E14E-B7E0-BCB6-CD40B863E628}"/>
              </a:ext>
            </a:extLst>
          </p:cNvPr>
          <p:cNvGrpSpPr/>
          <p:nvPr/>
        </p:nvGrpSpPr>
        <p:grpSpPr>
          <a:xfrm>
            <a:off x="468028" y="4186707"/>
            <a:ext cx="412918" cy="513585"/>
            <a:chOff x="778020" y="949236"/>
            <a:chExt cx="453642" cy="564237"/>
          </a:xfrm>
        </p:grpSpPr>
        <p:grpSp>
          <p:nvGrpSpPr>
            <p:cNvPr id="11" name="Graphic 72">
              <a:extLst>
                <a:ext uri="{FF2B5EF4-FFF2-40B4-BE49-F238E27FC236}">
                  <a16:creationId xmlns:a16="http://schemas.microsoft.com/office/drawing/2014/main" id="{880E8E45-2C37-0842-A853-4BC53AB46113}"/>
                </a:ext>
              </a:extLst>
            </p:cNvPr>
            <p:cNvGrpSpPr/>
            <p:nvPr/>
          </p:nvGrpSpPr>
          <p:grpSpPr>
            <a:xfrm>
              <a:off x="817615" y="1164441"/>
              <a:ext cx="280270" cy="218395"/>
              <a:chOff x="5979574" y="3264684"/>
              <a:chExt cx="280270" cy="218395"/>
            </a:xfrm>
            <a:solidFill>
              <a:srgbClr val="000000"/>
            </a:solidFill>
          </p:grpSpPr>
          <p:grpSp>
            <p:nvGrpSpPr>
              <p:cNvPr id="25" name="Graphic 72">
                <a:extLst>
                  <a:ext uri="{FF2B5EF4-FFF2-40B4-BE49-F238E27FC236}">
                    <a16:creationId xmlns:a16="http://schemas.microsoft.com/office/drawing/2014/main" id="{A5AA3B33-5750-E2D7-F31D-28CEF47B41C1}"/>
                  </a:ext>
                </a:extLst>
              </p:cNvPr>
              <p:cNvGrpSpPr/>
              <p:nvPr/>
            </p:nvGrpSpPr>
            <p:grpSpPr>
              <a:xfrm>
                <a:off x="6008147" y="3264684"/>
                <a:ext cx="251697" cy="178842"/>
                <a:chOff x="6008147" y="3264684"/>
                <a:chExt cx="251697" cy="178842"/>
              </a:xfrm>
              <a:solidFill>
                <a:srgbClr val="000000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2C8AE69-BE7E-B592-AC4E-1926C6790FD5}"/>
                    </a:ext>
                  </a:extLst>
                </p:cNvPr>
                <p:cNvSpPr/>
                <p:nvPr/>
              </p:nvSpPr>
              <p:spPr>
                <a:xfrm>
                  <a:off x="6008147" y="3264684"/>
                  <a:ext cx="22134" cy="10717"/>
                </a:xfrm>
                <a:custGeom>
                  <a:avLst/>
                  <a:gdLst>
                    <a:gd name="connsiteX0" fmla="*/ 16940 w 22134"/>
                    <a:gd name="connsiteY0" fmla="*/ 10718 h 10717"/>
                    <a:gd name="connsiteX1" fmla="*/ 16424 w 22134"/>
                    <a:gd name="connsiteY1" fmla="*/ 10718 h 10717"/>
                    <a:gd name="connsiteX2" fmla="*/ 5374 w 22134"/>
                    <a:gd name="connsiteY2" fmla="*/ 10408 h 10717"/>
                    <a:gd name="connsiteX3" fmla="*/ 4 w 22134"/>
                    <a:gd name="connsiteY3" fmla="*/ 5451 h 10717"/>
                    <a:gd name="connsiteX4" fmla="*/ 4961 w 22134"/>
                    <a:gd name="connsiteY4" fmla="*/ 81 h 10717"/>
                    <a:gd name="connsiteX5" fmla="*/ 17456 w 22134"/>
                    <a:gd name="connsiteY5" fmla="*/ 494 h 10717"/>
                    <a:gd name="connsiteX6" fmla="*/ 22103 w 22134"/>
                    <a:gd name="connsiteY6" fmla="*/ 6071 h 10717"/>
                    <a:gd name="connsiteX7" fmla="*/ 16940 w 22134"/>
                    <a:gd name="connsiteY7" fmla="*/ 10718 h 1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134" h="10717">
                      <a:moveTo>
                        <a:pt x="16940" y="10718"/>
                      </a:moveTo>
                      <a:cubicBezTo>
                        <a:pt x="16940" y="10718"/>
                        <a:pt x="16630" y="10718"/>
                        <a:pt x="16424" y="10718"/>
                      </a:cubicBezTo>
                      <a:cubicBezTo>
                        <a:pt x="12499" y="10408"/>
                        <a:pt x="8782" y="10202"/>
                        <a:pt x="5374" y="10408"/>
                      </a:cubicBezTo>
                      <a:cubicBezTo>
                        <a:pt x="2275" y="10615"/>
                        <a:pt x="107" y="8343"/>
                        <a:pt x="4" y="5451"/>
                      </a:cubicBezTo>
                      <a:cubicBezTo>
                        <a:pt x="-100" y="2560"/>
                        <a:pt x="2069" y="184"/>
                        <a:pt x="4961" y="81"/>
                      </a:cubicBezTo>
                      <a:cubicBezTo>
                        <a:pt x="8782" y="-126"/>
                        <a:pt x="13016" y="81"/>
                        <a:pt x="17456" y="494"/>
                      </a:cubicBezTo>
                      <a:cubicBezTo>
                        <a:pt x="20348" y="804"/>
                        <a:pt x="22413" y="3282"/>
                        <a:pt x="22103" y="6071"/>
                      </a:cubicBezTo>
                      <a:cubicBezTo>
                        <a:pt x="21897" y="8756"/>
                        <a:pt x="19625" y="10718"/>
                        <a:pt x="16940" y="1071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B6CDCCAA-4A48-F805-D281-474647F7DE5C}"/>
                    </a:ext>
                  </a:extLst>
                </p:cNvPr>
                <p:cNvSpPr/>
                <p:nvPr/>
              </p:nvSpPr>
              <p:spPr>
                <a:xfrm>
                  <a:off x="6041131" y="3268933"/>
                  <a:ext cx="203197" cy="144954"/>
                </a:xfrm>
                <a:custGeom>
                  <a:avLst/>
                  <a:gdLst>
                    <a:gd name="connsiteX0" fmla="*/ 198036 w 203197"/>
                    <a:gd name="connsiteY0" fmla="*/ 144852 h 144954"/>
                    <a:gd name="connsiteX1" fmla="*/ 193802 w 203197"/>
                    <a:gd name="connsiteY1" fmla="*/ 142580 h 144954"/>
                    <a:gd name="connsiteX2" fmla="*/ 180893 w 203197"/>
                    <a:gd name="connsiteY2" fmla="*/ 125747 h 144954"/>
                    <a:gd name="connsiteX3" fmla="*/ 181513 w 203197"/>
                    <a:gd name="connsiteY3" fmla="*/ 118518 h 144954"/>
                    <a:gd name="connsiteX4" fmla="*/ 188742 w 203197"/>
                    <a:gd name="connsiteY4" fmla="*/ 119137 h 144954"/>
                    <a:gd name="connsiteX5" fmla="*/ 202270 w 203197"/>
                    <a:gd name="connsiteY5" fmla="*/ 136797 h 144954"/>
                    <a:gd name="connsiteX6" fmla="*/ 200928 w 203197"/>
                    <a:gd name="connsiteY6" fmla="*/ 144025 h 144954"/>
                    <a:gd name="connsiteX7" fmla="*/ 198036 w 203197"/>
                    <a:gd name="connsiteY7" fmla="*/ 144955 h 144954"/>
                    <a:gd name="connsiteX8" fmla="*/ 170153 w 203197"/>
                    <a:gd name="connsiteY8" fmla="*/ 111599 h 144954"/>
                    <a:gd name="connsiteX9" fmla="*/ 166435 w 203197"/>
                    <a:gd name="connsiteY9" fmla="*/ 110049 h 144954"/>
                    <a:gd name="connsiteX10" fmla="*/ 150945 w 203197"/>
                    <a:gd name="connsiteY10" fmla="*/ 95282 h 144954"/>
                    <a:gd name="connsiteX11" fmla="*/ 150532 w 203197"/>
                    <a:gd name="connsiteY11" fmla="*/ 87950 h 144954"/>
                    <a:gd name="connsiteX12" fmla="*/ 157864 w 203197"/>
                    <a:gd name="connsiteY12" fmla="*/ 87537 h 144954"/>
                    <a:gd name="connsiteX13" fmla="*/ 173767 w 203197"/>
                    <a:gd name="connsiteY13" fmla="*/ 102821 h 144954"/>
                    <a:gd name="connsiteX14" fmla="*/ 173767 w 203197"/>
                    <a:gd name="connsiteY14" fmla="*/ 110153 h 144954"/>
                    <a:gd name="connsiteX15" fmla="*/ 170153 w 203197"/>
                    <a:gd name="connsiteY15" fmla="*/ 111599 h 144954"/>
                    <a:gd name="connsiteX16" fmla="*/ 137933 w 203197"/>
                    <a:gd name="connsiteY16" fmla="*/ 82476 h 144954"/>
                    <a:gd name="connsiteX17" fmla="*/ 134628 w 203197"/>
                    <a:gd name="connsiteY17" fmla="*/ 81340 h 144954"/>
                    <a:gd name="connsiteX18" fmla="*/ 117588 w 203197"/>
                    <a:gd name="connsiteY18" fmla="*/ 68225 h 144954"/>
                    <a:gd name="connsiteX19" fmla="*/ 116452 w 203197"/>
                    <a:gd name="connsiteY19" fmla="*/ 60996 h 144954"/>
                    <a:gd name="connsiteX20" fmla="*/ 123681 w 203197"/>
                    <a:gd name="connsiteY20" fmla="*/ 59860 h 144954"/>
                    <a:gd name="connsiteX21" fmla="*/ 141031 w 203197"/>
                    <a:gd name="connsiteY21" fmla="*/ 73285 h 144954"/>
                    <a:gd name="connsiteX22" fmla="*/ 141754 w 203197"/>
                    <a:gd name="connsiteY22" fmla="*/ 80514 h 144954"/>
                    <a:gd name="connsiteX23" fmla="*/ 137726 w 203197"/>
                    <a:gd name="connsiteY23" fmla="*/ 82373 h 144954"/>
                    <a:gd name="connsiteX24" fmla="*/ 102924 w 203197"/>
                    <a:gd name="connsiteY24" fmla="*/ 56762 h 144954"/>
                    <a:gd name="connsiteX25" fmla="*/ 100032 w 203197"/>
                    <a:gd name="connsiteY25" fmla="*/ 55936 h 144954"/>
                    <a:gd name="connsiteX26" fmla="*/ 81857 w 203197"/>
                    <a:gd name="connsiteY26" fmla="*/ 44473 h 144954"/>
                    <a:gd name="connsiteX27" fmla="*/ 80101 w 203197"/>
                    <a:gd name="connsiteY27" fmla="*/ 37347 h 144954"/>
                    <a:gd name="connsiteX28" fmla="*/ 87227 w 203197"/>
                    <a:gd name="connsiteY28" fmla="*/ 35591 h 144954"/>
                    <a:gd name="connsiteX29" fmla="*/ 105815 w 203197"/>
                    <a:gd name="connsiteY29" fmla="*/ 47261 h 144954"/>
                    <a:gd name="connsiteX30" fmla="*/ 107261 w 203197"/>
                    <a:gd name="connsiteY30" fmla="*/ 54387 h 144954"/>
                    <a:gd name="connsiteX31" fmla="*/ 102924 w 203197"/>
                    <a:gd name="connsiteY31" fmla="*/ 56659 h 144954"/>
                    <a:gd name="connsiteX32" fmla="*/ 65540 w 203197"/>
                    <a:gd name="connsiteY32" fmla="*/ 34559 h 144954"/>
                    <a:gd name="connsiteX33" fmla="*/ 63165 w 203197"/>
                    <a:gd name="connsiteY33" fmla="*/ 33939 h 144954"/>
                    <a:gd name="connsiteX34" fmla="*/ 43956 w 203197"/>
                    <a:gd name="connsiteY34" fmla="*/ 24541 h 144954"/>
                    <a:gd name="connsiteX35" fmla="*/ 41375 w 203197"/>
                    <a:gd name="connsiteY35" fmla="*/ 17726 h 144954"/>
                    <a:gd name="connsiteX36" fmla="*/ 48190 w 203197"/>
                    <a:gd name="connsiteY36" fmla="*/ 15144 h 144954"/>
                    <a:gd name="connsiteX37" fmla="*/ 68018 w 203197"/>
                    <a:gd name="connsiteY37" fmla="*/ 24851 h 144954"/>
                    <a:gd name="connsiteX38" fmla="*/ 70187 w 203197"/>
                    <a:gd name="connsiteY38" fmla="*/ 31874 h 144954"/>
                    <a:gd name="connsiteX39" fmla="*/ 65643 w 203197"/>
                    <a:gd name="connsiteY39" fmla="*/ 34662 h 144954"/>
                    <a:gd name="connsiteX40" fmla="*/ 25884 w 203197"/>
                    <a:gd name="connsiteY40" fmla="*/ 16796 h 144954"/>
                    <a:gd name="connsiteX41" fmla="*/ 24128 w 203197"/>
                    <a:gd name="connsiteY41" fmla="*/ 16486 h 144954"/>
                    <a:gd name="connsiteX42" fmla="*/ 3887 w 203197"/>
                    <a:gd name="connsiteY42" fmla="*/ 10187 h 144954"/>
                    <a:gd name="connsiteX43" fmla="*/ 170 w 203197"/>
                    <a:gd name="connsiteY43" fmla="*/ 3887 h 144954"/>
                    <a:gd name="connsiteX44" fmla="*/ 6469 w 203197"/>
                    <a:gd name="connsiteY44" fmla="*/ 170 h 144954"/>
                    <a:gd name="connsiteX45" fmla="*/ 27640 w 203197"/>
                    <a:gd name="connsiteY45" fmla="*/ 6779 h 144954"/>
                    <a:gd name="connsiteX46" fmla="*/ 30738 w 203197"/>
                    <a:gd name="connsiteY46" fmla="*/ 13388 h 144954"/>
                    <a:gd name="connsiteX47" fmla="*/ 25884 w 203197"/>
                    <a:gd name="connsiteY47" fmla="*/ 16796 h 144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03197" h="144954">
                      <a:moveTo>
                        <a:pt x="198036" y="144852"/>
                      </a:moveTo>
                      <a:cubicBezTo>
                        <a:pt x="196384" y="144852"/>
                        <a:pt x="194731" y="144025"/>
                        <a:pt x="193802" y="142580"/>
                      </a:cubicBezTo>
                      <a:cubicBezTo>
                        <a:pt x="190084" y="137106"/>
                        <a:pt x="185747" y="131426"/>
                        <a:pt x="180893" y="125747"/>
                      </a:cubicBezTo>
                      <a:cubicBezTo>
                        <a:pt x="179034" y="123578"/>
                        <a:pt x="179344" y="120273"/>
                        <a:pt x="181513" y="118518"/>
                      </a:cubicBezTo>
                      <a:cubicBezTo>
                        <a:pt x="183681" y="116659"/>
                        <a:pt x="186986" y="116969"/>
                        <a:pt x="188742" y="119137"/>
                      </a:cubicBezTo>
                      <a:cubicBezTo>
                        <a:pt x="193802" y="125127"/>
                        <a:pt x="198346" y="131013"/>
                        <a:pt x="202270" y="136797"/>
                      </a:cubicBezTo>
                      <a:cubicBezTo>
                        <a:pt x="203922" y="139172"/>
                        <a:pt x="203303" y="142373"/>
                        <a:pt x="200928" y="144025"/>
                      </a:cubicBezTo>
                      <a:cubicBezTo>
                        <a:pt x="199998" y="144645"/>
                        <a:pt x="198965" y="144955"/>
                        <a:pt x="198036" y="144955"/>
                      </a:cubicBezTo>
                      <a:close/>
                      <a:moveTo>
                        <a:pt x="170153" y="111599"/>
                      </a:moveTo>
                      <a:cubicBezTo>
                        <a:pt x="168810" y="111599"/>
                        <a:pt x="167468" y="111082"/>
                        <a:pt x="166435" y="110049"/>
                      </a:cubicBezTo>
                      <a:cubicBezTo>
                        <a:pt x="161581" y="105092"/>
                        <a:pt x="156418" y="100136"/>
                        <a:pt x="150945" y="95282"/>
                      </a:cubicBezTo>
                      <a:cubicBezTo>
                        <a:pt x="148776" y="93320"/>
                        <a:pt x="148673" y="90118"/>
                        <a:pt x="150532" y="87950"/>
                      </a:cubicBezTo>
                      <a:cubicBezTo>
                        <a:pt x="152494" y="85884"/>
                        <a:pt x="155695" y="85678"/>
                        <a:pt x="157864" y="87537"/>
                      </a:cubicBezTo>
                      <a:cubicBezTo>
                        <a:pt x="163440" y="92597"/>
                        <a:pt x="168810" y="97760"/>
                        <a:pt x="173767" y="102821"/>
                      </a:cubicBezTo>
                      <a:cubicBezTo>
                        <a:pt x="175730" y="104886"/>
                        <a:pt x="175730" y="108087"/>
                        <a:pt x="173767" y="110153"/>
                      </a:cubicBezTo>
                      <a:cubicBezTo>
                        <a:pt x="172735" y="111185"/>
                        <a:pt x="171495" y="111599"/>
                        <a:pt x="170153" y="111599"/>
                      </a:cubicBezTo>
                      <a:close/>
                      <a:moveTo>
                        <a:pt x="137933" y="82476"/>
                      </a:moveTo>
                      <a:cubicBezTo>
                        <a:pt x="136797" y="82476"/>
                        <a:pt x="135661" y="82063"/>
                        <a:pt x="134628" y="81340"/>
                      </a:cubicBezTo>
                      <a:cubicBezTo>
                        <a:pt x="129155" y="76900"/>
                        <a:pt x="123475" y="72562"/>
                        <a:pt x="117588" y="68225"/>
                      </a:cubicBezTo>
                      <a:cubicBezTo>
                        <a:pt x="115316" y="66573"/>
                        <a:pt x="114800" y="63268"/>
                        <a:pt x="116452" y="60996"/>
                      </a:cubicBezTo>
                      <a:cubicBezTo>
                        <a:pt x="118208" y="58724"/>
                        <a:pt x="121409" y="58208"/>
                        <a:pt x="123681" y="59860"/>
                      </a:cubicBezTo>
                      <a:cubicBezTo>
                        <a:pt x="129671" y="64301"/>
                        <a:pt x="135454" y="68741"/>
                        <a:pt x="141031" y="73285"/>
                      </a:cubicBezTo>
                      <a:cubicBezTo>
                        <a:pt x="143199" y="75041"/>
                        <a:pt x="143612" y="78345"/>
                        <a:pt x="141754" y="80514"/>
                      </a:cubicBezTo>
                      <a:cubicBezTo>
                        <a:pt x="140721" y="81753"/>
                        <a:pt x="139275" y="82373"/>
                        <a:pt x="137726" y="82373"/>
                      </a:cubicBezTo>
                      <a:close/>
                      <a:moveTo>
                        <a:pt x="102924" y="56762"/>
                      </a:moveTo>
                      <a:cubicBezTo>
                        <a:pt x="101891" y="56762"/>
                        <a:pt x="100962" y="56452"/>
                        <a:pt x="100032" y="55936"/>
                      </a:cubicBezTo>
                      <a:cubicBezTo>
                        <a:pt x="93939" y="51908"/>
                        <a:pt x="87846" y="48087"/>
                        <a:pt x="81857" y="44473"/>
                      </a:cubicBezTo>
                      <a:cubicBezTo>
                        <a:pt x="79378" y="43027"/>
                        <a:pt x="78552" y="39826"/>
                        <a:pt x="80101" y="37347"/>
                      </a:cubicBezTo>
                      <a:cubicBezTo>
                        <a:pt x="81547" y="34869"/>
                        <a:pt x="84748" y="34042"/>
                        <a:pt x="87227" y="35591"/>
                      </a:cubicBezTo>
                      <a:cubicBezTo>
                        <a:pt x="93423" y="39309"/>
                        <a:pt x="99619" y="43130"/>
                        <a:pt x="105815" y="47261"/>
                      </a:cubicBezTo>
                      <a:cubicBezTo>
                        <a:pt x="108191" y="48810"/>
                        <a:pt x="108810" y="52011"/>
                        <a:pt x="107261" y="54387"/>
                      </a:cubicBezTo>
                      <a:cubicBezTo>
                        <a:pt x="106228" y="55936"/>
                        <a:pt x="104576" y="56659"/>
                        <a:pt x="102924" y="56659"/>
                      </a:cubicBezTo>
                      <a:close/>
                      <a:moveTo>
                        <a:pt x="65540" y="34559"/>
                      </a:moveTo>
                      <a:cubicBezTo>
                        <a:pt x="64714" y="34559"/>
                        <a:pt x="63888" y="34352"/>
                        <a:pt x="63165" y="33939"/>
                      </a:cubicBezTo>
                      <a:cubicBezTo>
                        <a:pt x="56659" y="30531"/>
                        <a:pt x="50256" y="27330"/>
                        <a:pt x="43956" y="24541"/>
                      </a:cubicBezTo>
                      <a:cubicBezTo>
                        <a:pt x="41375" y="23406"/>
                        <a:pt x="40239" y="20307"/>
                        <a:pt x="41375" y="17726"/>
                      </a:cubicBezTo>
                      <a:cubicBezTo>
                        <a:pt x="42511" y="15144"/>
                        <a:pt x="45609" y="14008"/>
                        <a:pt x="48190" y="15144"/>
                      </a:cubicBezTo>
                      <a:cubicBezTo>
                        <a:pt x="54696" y="18035"/>
                        <a:pt x="61306" y="21340"/>
                        <a:pt x="68018" y="24851"/>
                      </a:cubicBezTo>
                      <a:cubicBezTo>
                        <a:pt x="70600" y="26194"/>
                        <a:pt x="71530" y="29292"/>
                        <a:pt x="70187" y="31874"/>
                      </a:cubicBezTo>
                      <a:cubicBezTo>
                        <a:pt x="69258" y="33629"/>
                        <a:pt x="67502" y="34662"/>
                        <a:pt x="65643" y="34662"/>
                      </a:cubicBezTo>
                      <a:close/>
                      <a:moveTo>
                        <a:pt x="25884" y="16796"/>
                      </a:moveTo>
                      <a:cubicBezTo>
                        <a:pt x="25264" y="16796"/>
                        <a:pt x="24645" y="16796"/>
                        <a:pt x="24128" y="16486"/>
                      </a:cubicBezTo>
                      <a:cubicBezTo>
                        <a:pt x="17106" y="13905"/>
                        <a:pt x="10290" y="11839"/>
                        <a:pt x="3887" y="10187"/>
                      </a:cubicBezTo>
                      <a:cubicBezTo>
                        <a:pt x="1099" y="9464"/>
                        <a:pt x="-553" y="6676"/>
                        <a:pt x="170" y="3887"/>
                      </a:cubicBezTo>
                      <a:cubicBezTo>
                        <a:pt x="893" y="1099"/>
                        <a:pt x="3681" y="-553"/>
                        <a:pt x="6469" y="170"/>
                      </a:cubicBezTo>
                      <a:cubicBezTo>
                        <a:pt x="13285" y="1925"/>
                        <a:pt x="20411" y="4094"/>
                        <a:pt x="27640" y="6779"/>
                      </a:cubicBezTo>
                      <a:cubicBezTo>
                        <a:pt x="30325" y="7708"/>
                        <a:pt x="31667" y="10703"/>
                        <a:pt x="30738" y="13388"/>
                      </a:cubicBezTo>
                      <a:cubicBezTo>
                        <a:pt x="30015" y="15454"/>
                        <a:pt x="27949" y="16796"/>
                        <a:pt x="25884" y="1679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6D97D2D4-B169-303F-EB1B-6E3B74D1E099}"/>
                    </a:ext>
                  </a:extLst>
                </p:cNvPr>
                <p:cNvSpPr/>
                <p:nvPr/>
              </p:nvSpPr>
              <p:spPr>
                <a:xfrm>
                  <a:off x="6245066" y="3422266"/>
                  <a:ext cx="14778" cy="21260"/>
                </a:xfrm>
                <a:custGeom>
                  <a:avLst/>
                  <a:gdLst>
                    <a:gd name="connsiteX0" fmla="*/ 9591 w 14778"/>
                    <a:gd name="connsiteY0" fmla="*/ 21260 h 21260"/>
                    <a:gd name="connsiteX1" fmla="*/ 4634 w 14778"/>
                    <a:gd name="connsiteY1" fmla="*/ 17646 h 21260"/>
                    <a:gd name="connsiteX2" fmla="*/ 503 w 14778"/>
                    <a:gd name="connsiteY2" fmla="*/ 7422 h 21260"/>
                    <a:gd name="connsiteX3" fmla="*/ 2981 w 14778"/>
                    <a:gd name="connsiteY3" fmla="*/ 503 h 21260"/>
                    <a:gd name="connsiteX4" fmla="*/ 9900 w 14778"/>
                    <a:gd name="connsiteY4" fmla="*/ 2981 h 21260"/>
                    <a:gd name="connsiteX5" fmla="*/ 14548 w 14778"/>
                    <a:gd name="connsiteY5" fmla="*/ 14548 h 21260"/>
                    <a:gd name="connsiteX6" fmla="*/ 11140 w 14778"/>
                    <a:gd name="connsiteY6" fmla="*/ 21054 h 21260"/>
                    <a:gd name="connsiteX7" fmla="*/ 9591 w 14778"/>
                    <a:gd name="connsiteY7" fmla="*/ 21260 h 21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78" h="21260">
                      <a:moveTo>
                        <a:pt x="9591" y="21260"/>
                      </a:moveTo>
                      <a:cubicBezTo>
                        <a:pt x="7422" y="21260"/>
                        <a:pt x="5357" y="19814"/>
                        <a:pt x="4634" y="17646"/>
                      </a:cubicBezTo>
                      <a:cubicBezTo>
                        <a:pt x="3601" y="14341"/>
                        <a:pt x="2258" y="10933"/>
                        <a:pt x="503" y="7422"/>
                      </a:cubicBezTo>
                      <a:cubicBezTo>
                        <a:pt x="-736" y="4840"/>
                        <a:pt x="400" y="1742"/>
                        <a:pt x="2981" y="503"/>
                      </a:cubicBezTo>
                      <a:cubicBezTo>
                        <a:pt x="5563" y="-736"/>
                        <a:pt x="8661" y="400"/>
                        <a:pt x="9900" y="2981"/>
                      </a:cubicBezTo>
                      <a:cubicBezTo>
                        <a:pt x="11759" y="7009"/>
                        <a:pt x="13308" y="10830"/>
                        <a:pt x="14548" y="14548"/>
                      </a:cubicBezTo>
                      <a:cubicBezTo>
                        <a:pt x="15374" y="17233"/>
                        <a:pt x="13928" y="20124"/>
                        <a:pt x="11140" y="21054"/>
                      </a:cubicBezTo>
                      <a:cubicBezTo>
                        <a:pt x="10623" y="21260"/>
                        <a:pt x="10107" y="21260"/>
                        <a:pt x="9591" y="2126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</p:grpSp>
          <p:grpSp>
            <p:nvGrpSpPr>
              <p:cNvPr id="26" name="Graphic 72">
                <a:extLst>
                  <a:ext uri="{FF2B5EF4-FFF2-40B4-BE49-F238E27FC236}">
                    <a16:creationId xmlns:a16="http://schemas.microsoft.com/office/drawing/2014/main" id="{2128C8D5-9FA4-5285-D33F-90E16A6D2628}"/>
                  </a:ext>
                </a:extLst>
              </p:cNvPr>
              <p:cNvGrpSpPr/>
              <p:nvPr/>
            </p:nvGrpSpPr>
            <p:grpSpPr>
              <a:xfrm>
                <a:off x="5979574" y="3302186"/>
                <a:ext cx="88877" cy="106848"/>
                <a:chOff x="5979574" y="3302186"/>
                <a:chExt cx="88877" cy="106848"/>
              </a:xfrm>
              <a:solidFill>
                <a:srgbClr val="000000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EC89F8EA-556F-4FD0-B834-44AFC895587C}"/>
                    </a:ext>
                  </a:extLst>
                </p:cNvPr>
                <p:cNvSpPr/>
                <p:nvPr/>
              </p:nvSpPr>
              <p:spPr>
                <a:xfrm>
                  <a:off x="5979574" y="3302186"/>
                  <a:ext cx="14248" cy="21340"/>
                </a:xfrm>
                <a:custGeom>
                  <a:avLst/>
                  <a:gdLst>
                    <a:gd name="connsiteX0" fmla="*/ 9161 w 14248"/>
                    <a:gd name="connsiteY0" fmla="*/ 21341 h 21340"/>
                    <a:gd name="connsiteX1" fmla="*/ 4411 w 14248"/>
                    <a:gd name="connsiteY1" fmla="*/ 18242 h 21340"/>
                    <a:gd name="connsiteX2" fmla="*/ 177 w 14248"/>
                    <a:gd name="connsiteY2" fmla="*/ 6470 h 21340"/>
                    <a:gd name="connsiteX3" fmla="*/ 3791 w 14248"/>
                    <a:gd name="connsiteY3" fmla="*/ 170 h 21340"/>
                    <a:gd name="connsiteX4" fmla="*/ 10091 w 14248"/>
                    <a:gd name="connsiteY4" fmla="*/ 3785 h 21340"/>
                    <a:gd name="connsiteX5" fmla="*/ 13809 w 14248"/>
                    <a:gd name="connsiteY5" fmla="*/ 14112 h 21340"/>
                    <a:gd name="connsiteX6" fmla="*/ 11227 w 14248"/>
                    <a:gd name="connsiteY6" fmla="*/ 20927 h 21340"/>
                    <a:gd name="connsiteX7" fmla="*/ 9161 w 14248"/>
                    <a:gd name="connsiteY7" fmla="*/ 21341 h 21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248" h="21340">
                      <a:moveTo>
                        <a:pt x="9161" y="21341"/>
                      </a:moveTo>
                      <a:cubicBezTo>
                        <a:pt x="7199" y="21341"/>
                        <a:pt x="5340" y="20205"/>
                        <a:pt x="4411" y="18242"/>
                      </a:cubicBezTo>
                      <a:cubicBezTo>
                        <a:pt x="2552" y="14215"/>
                        <a:pt x="1210" y="10187"/>
                        <a:pt x="177" y="6470"/>
                      </a:cubicBezTo>
                      <a:cubicBezTo>
                        <a:pt x="-546" y="3681"/>
                        <a:pt x="1003" y="893"/>
                        <a:pt x="3791" y="170"/>
                      </a:cubicBezTo>
                      <a:cubicBezTo>
                        <a:pt x="6580" y="-553"/>
                        <a:pt x="9368" y="1100"/>
                        <a:pt x="10091" y="3785"/>
                      </a:cubicBezTo>
                      <a:cubicBezTo>
                        <a:pt x="11020" y="7089"/>
                        <a:pt x="12260" y="10497"/>
                        <a:pt x="13809" y="14112"/>
                      </a:cubicBezTo>
                      <a:cubicBezTo>
                        <a:pt x="14945" y="16693"/>
                        <a:pt x="13809" y="19791"/>
                        <a:pt x="11227" y="20927"/>
                      </a:cubicBezTo>
                      <a:cubicBezTo>
                        <a:pt x="10504" y="21237"/>
                        <a:pt x="9884" y="21341"/>
                        <a:pt x="9161" y="213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1AADA875-EE1F-BBDB-8F98-CA41901BF3D8}"/>
                    </a:ext>
                  </a:extLst>
                </p:cNvPr>
                <p:cNvSpPr/>
                <p:nvPr/>
              </p:nvSpPr>
              <p:spPr>
                <a:xfrm>
                  <a:off x="5993566" y="3331041"/>
                  <a:ext cx="50383" cy="56822"/>
                </a:xfrm>
                <a:custGeom>
                  <a:avLst/>
                  <a:gdLst>
                    <a:gd name="connsiteX0" fmla="*/ 45256 w 50383"/>
                    <a:gd name="connsiteY0" fmla="*/ 56822 h 56822"/>
                    <a:gd name="connsiteX1" fmla="*/ 41745 w 50383"/>
                    <a:gd name="connsiteY1" fmla="*/ 55377 h 56822"/>
                    <a:gd name="connsiteX2" fmla="*/ 26977 w 50383"/>
                    <a:gd name="connsiteY2" fmla="*/ 40609 h 56822"/>
                    <a:gd name="connsiteX3" fmla="*/ 27184 w 50383"/>
                    <a:gd name="connsiteY3" fmla="*/ 33277 h 56822"/>
                    <a:gd name="connsiteX4" fmla="*/ 34516 w 50383"/>
                    <a:gd name="connsiteY4" fmla="*/ 33483 h 56822"/>
                    <a:gd name="connsiteX5" fmla="*/ 48767 w 50383"/>
                    <a:gd name="connsiteY5" fmla="*/ 47735 h 56822"/>
                    <a:gd name="connsiteX6" fmla="*/ 48974 w 50383"/>
                    <a:gd name="connsiteY6" fmla="*/ 55067 h 56822"/>
                    <a:gd name="connsiteX7" fmla="*/ 45256 w 50383"/>
                    <a:gd name="connsiteY7" fmla="*/ 56719 h 56822"/>
                    <a:gd name="connsiteX8" fmla="*/ 17270 w 50383"/>
                    <a:gd name="connsiteY8" fmla="*/ 26874 h 56822"/>
                    <a:gd name="connsiteX9" fmla="*/ 13242 w 50383"/>
                    <a:gd name="connsiteY9" fmla="*/ 24912 h 56822"/>
                    <a:gd name="connsiteX10" fmla="*/ 850 w 50383"/>
                    <a:gd name="connsiteY10" fmla="*/ 7975 h 56822"/>
                    <a:gd name="connsiteX11" fmla="*/ 2295 w 50383"/>
                    <a:gd name="connsiteY11" fmla="*/ 850 h 56822"/>
                    <a:gd name="connsiteX12" fmla="*/ 9421 w 50383"/>
                    <a:gd name="connsiteY12" fmla="*/ 2295 h 56822"/>
                    <a:gd name="connsiteX13" fmla="*/ 21297 w 50383"/>
                    <a:gd name="connsiteY13" fmla="*/ 18406 h 56822"/>
                    <a:gd name="connsiteX14" fmla="*/ 20574 w 50383"/>
                    <a:gd name="connsiteY14" fmla="*/ 25635 h 56822"/>
                    <a:gd name="connsiteX15" fmla="*/ 17270 w 50383"/>
                    <a:gd name="connsiteY15" fmla="*/ 26771 h 56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0383" h="56822">
                      <a:moveTo>
                        <a:pt x="45256" y="56822"/>
                      </a:moveTo>
                      <a:cubicBezTo>
                        <a:pt x="44017" y="56822"/>
                        <a:pt x="42674" y="56409"/>
                        <a:pt x="41745" y="55377"/>
                      </a:cubicBezTo>
                      <a:cubicBezTo>
                        <a:pt x="36478" y="50420"/>
                        <a:pt x="31624" y="45566"/>
                        <a:pt x="26977" y="40609"/>
                      </a:cubicBezTo>
                      <a:cubicBezTo>
                        <a:pt x="25015" y="38543"/>
                        <a:pt x="25118" y="35239"/>
                        <a:pt x="27184" y="33277"/>
                      </a:cubicBezTo>
                      <a:cubicBezTo>
                        <a:pt x="29249" y="31315"/>
                        <a:pt x="32554" y="31418"/>
                        <a:pt x="34516" y="33483"/>
                      </a:cubicBezTo>
                      <a:cubicBezTo>
                        <a:pt x="38957" y="38234"/>
                        <a:pt x="43707" y="42984"/>
                        <a:pt x="48767" y="47735"/>
                      </a:cubicBezTo>
                      <a:cubicBezTo>
                        <a:pt x="50833" y="49697"/>
                        <a:pt x="50936" y="53001"/>
                        <a:pt x="48974" y="55067"/>
                      </a:cubicBezTo>
                      <a:cubicBezTo>
                        <a:pt x="47941" y="56099"/>
                        <a:pt x="46599" y="56719"/>
                        <a:pt x="45256" y="56719"/>
                      </a:cubicBezTo>
                      <a:close/>
                      <a:moveTo>
                        <a:pt x="17270" y="26874"/>
                      </a:moveTo>
                      <a:cubicBezTo>
                        <a:pt x="15721" y="26874"/>
                        <a:pt x="14275" y="26254"/>
                        <a:pt x="13242" y="24912"/>
                      </a:cubicBezTo>
                      <a:cubicBezTo>
                        <a:pt x="8595" y="19232"/>
                        <a:pt x="4464" y="13449"/>
                        <a:pt x="850" y="7975"/>
                      </a:cubicBezTo>
                      <a:cubicBezTo>
                        <a:pt x="-699" y="5600"/>
                        <a:pt x="-80" y="2399"/>
                        <a:pt x="2295" y="850"/>
                      </a:cubicBezTo>
                      <a:cubicBezTo>
                        <a:pt x="4671" y="-699"/>
                        <a:pt x="7872" y="-80"/>
                        <a:pt x="9421" y="2295"/>
                      </a:cubicBezTo>
                      <a:cubicBezTo>
                        <a:pt x="12829" y="7562"/>
                        <a:pt x="16857" y="12932"/>
                        <a:pt x="21297" y="18406"/>
                      </a:cubicBezTo>
                      <a:cubicBezTo>
                        <a:pt x="23053" y="20574"/>
                        <a:pt x="22743" y="23879"/>
                        <a:pt x="20574" y="25635"/>
                      </a:cubicBezTo>
                      <a:cubicBezTo>
                        <a:pt x="19645" y="26461"/>
                        <a:pt x="18509" y="26771"/>
                        <a:pt x="17270" y="2677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F52B2B92-8013-F122-7932-28C4238C7568}"/>
                    </a:ext>
                  </a:extLst>
                </p:cNvPr>
                <p:cNvSpPr/>
                <p:nvPr/>
              </p:nvSpPr>
              <p:spPr>
                <a:xfrm>
                  <a:off x="6048858" y="3391187"/>
                  <a:ext cx="19593" cy="17847"/>
                </a:xfrm>
                <a:custGeom>
                  <a:avLst/>
                  <a:gdLst>
                    <a:gd name="connsiteX0" fmla="*/ 14336 w 19593"/>
                    <a:gd name="connsiteY0" fmla="*/ 17847 h 17847"/>
                    <a:gd name="connsiteX1" fmla="*/ 11135 w 19593"/>
                    <a:gd name="connsiteY1" fmla="*/ 16711 h 17847"/>
                    <a:gd name="connsiteX2" fmla="*/ 1840 w 19593"/>
                    <a:gd name="connsiteY2" fmla="*/ 9069 h 17847"/>
                    <a:gd name="connsiteX3" fmla="*/ 1221 w 19593"/>
                    <a:gd name="connsiteY3" fmla="*/ 1840 h 17847"/>
                    <a:gd name="connsiteX4" fmla="*/ 8553 w 19593"/>
                    <a:gd name="connsiteY4" fmla="*/ 1221 h 17847"/>
                    <a:gd name="connsiteX5" fmla="*/ 17641 w 19593"/>
                    <a:gd name="connsiteY5" fmla="*/ 8656 h 17847"/>
                    <a:gd name="connsiteX6" fmla="*/ 18467 w 19593"/>
                    <a:gd name="connsiteY6" fmla="*/ 15885 h 17847"/>
                    <a:gd name="connsiteX7" fmla="*/ 14439 w 19593"/>
                    <a:gd name="connsiteY7" fmla="*/ 17847 h 17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593" h="17847">
                      <a:moveTo>
                        <a:pt x="14336" y="17847"/>
                      </a:moveTo>
                      <a:cubicBezTo>
                        <a:pt x="13200" y="17847"/>
                        <a:pt x="12064" y="17434"/>
                        <a:pt x="11135" y="16711"/>
                      </a:cubicBezTo>
                      <a:cubicBezTo>
                        <a:pt x="7933" y="14129"/>
                        <a:pt x="4938" y="11651"/>
                        <a:pt x="1840" y="9069"/>
                      </a:cubicBezTo>
                      <a:cubicBezTo>
                        <a:pt x="-328" y="7210"/>
                        <a:pt x="-638" y="4009"/>
                        <a:pt x="1221" y="1840"/>
                      </a:cubicBezTo>
                      <a:cubicBezTo>
                        <a:pt x="3079" y="-328"/>
                        <a:pt x="6384" y="-638"/>
                        <a:pt x="8553" y="1221"/>
                      </a:cubicBezTo>
                      <a:cubicBezTo>
                        <a:pt x="11444" y="3699"/>
                        <a:pt x="14542" y="6178"/>
                        <a:pt x="17641" y="8656"/>
                      </a:cubicBezTo>
                      <a:cubicBezTo>
                        <a:pt x="19913" y="10412"/>
                        <a:pt x="20222" y="13716"/>
                        <a:pt x="18467" y="15885"/>
                      </a:cubicBezTo>
                      <a:cubicBezTo>
                        <a:pt x="17434" y="17124"/>
                        <a:pt x="15988" y="17847"/>
                        <a:pt x="14439" y="178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</p:grpSp>
          <p:grpSp>
            <p:nvGrpSpPr>
              <p:cNvPr id="27" name="Graphic 72">
                <a:extLst>
                  <a:ext uri="{FF2B5EF4-FFF2-40B4-BE49-F238E27FC236}">
                    <a16:creationId xmlns:a16="http://schemas.microsoft.com/office/drawing/2014/main" id="{28C27D57-8C25-A587-D55A-31BC0EEE0891}"/>
                  </a:ext>
                </a:extLst>
              </p:cNvPr>
              <p:cNvGrpSpPr/>
              <p:nvPr/>
            </p:nvGrpSpPr>
            <p:grpSpPr>
              <a:xfrm>
                <a:off x="6112568" y="3436412"/>
                <a:ext cx="124519" cy="46667"/>
                <a:chOff x="6112568" y="3436412"/>
                <a:chExt cx="124519" cy="46667"/>
              </a:xfrm>
              <a:solidFill>
                <a:srgbClr val="000000"/>
              </a:solidFill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A525E961-2E57-3148-E012-968D47A2FBAE}"/>
                    </a:ext>
                  </a:extLst>
                </p:cNvPr>
                <p:cNvSpPr/>
                <p:nvPr/>
              </p:nvSpPr>
              <p:spPr>
                <a:xfrm>
                  <a:off x="6215001" y="3471630"/>
                  <a:ext cx="22086" cy="11449"/>
                </a:xfrm>
                <a:custGeom>
                  <a:avLst/>
                  <a:gdLst>
                    <a:gd name="connsiteX0" fmla="*/ 5164 w 22086"/>
                    <a:gd name="connsiteY0" fmla="*/ 11346 h 11449"/>
                    <a:gd name="connsiteX1" fmla="*/ 0 w 22086"/>
                    <a:gd name="connsiteY1" fmla="*/ 6183 h 11449"/>
                    <a:gd name="connsiteX2" fmla="*/ 5164 w 22086"/>
                    <a:gd name="connsiteY2" fmla="*/ 1019 h 11449"/>
                    <a:gd name="connsiteX3" fmla="*/ 15904 w 22086"/>
                    <a:gd name="connsiteY3" fmla="*/ 90 h 11449"/>
                    <a:gd name="connsiteX4" fmla="*/ 21997 w 22086"/>
                    <a:gd name="connsiteY4" fmla="*/ 4221 h 11449"/>
                    <a:gd name="connsiteX5" fmla="*/ 17866 w 22086"/>
                    <a:gd name="connsiteY5" fmla="*/ 10314 h 11449"/>
                    <a:gd name="connsiteX6" fmla="*/ 5164 w 22086"/>
                    <a:gd name="connsiteY6" fmla="*/ 11450 h 1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86" h="11449">
                      <a:moveTo>
                        <a:pt x="5164" y="11346"/>
                      </a:moveTo>
                      <a:cubicBezTo>
                        <a:pt x="2272" y="11346"/>
                        <a:pt x="0" y="9074"/>
                        <a:pt x="0" y="6183"/>
                      </a:cubicBezTo>
                      <a:cubicBezTo>
                        <a:pt x="0" y="3291"/>
                        <a:pt x="2272" y="1019"/>
                        <a:pt x="5164" y="1019"/>
                      </a:cubicBezTo>
                      <a:cubicBezTo>
                        <a:pt x="9088" y="1019"/>
                        <a:pt x="12702" y="709"/>
                        <a:pt x="15904" y="90"/>
                      </a:cubicBezTo>
                      <a:cubicBezTo>
                        <a:pt x="18692" y="-427"/>
                        <a:pt x="21377" y="1329"/>
                        <a:pt x="21997" y="4221"/>
                      </a:cubicBezTo>
                      <a:cubicBezTo>
                        <a:pt x="22513" y="7009"/>
                        <a:pt x="20757" y="9694"/>
                        <a:pt x="17866" y="10314"/>
                      </a:cubicBezTo>
                      <a:cubicBezTo>
                        <a:pt x="13942" y="11036"/>
                        <a:pt x="9707" y="11450"/>
                        <a:pt x="5164" y="1145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74337836-D569-B58A-A3F3-A2C507B13C28}"/>
                    </a:ext>
                  </a:extLst>
                </p:cNvPr>
                <p:cNvSpPr/>
                <p:nvPr/>
              </p:nvSpPr>
              <p:spPr>
                <a:xfrm>
                  <a:off x="6140330" y="3451162"/>
                  <a:ext cx="65669" cy="29954"/>
                </a:xfrm>
                <a:custGeom>
                  <a:avLst/>
                  <a:gdLst>
                    <a:gd name="connsiteX0" fmla="*/ 60420 w 65669"/>
                    <a:gd name="connsiteY0" fmla="*/ 29748 h 29954"/>
                    <a:gd name="connsiteX1" fmla="*/ 59490 w 65669"/>
                    <a:gd name="connsiteY1" fmla="*/ 29748 h 29954"/>
                    <a:gd name="connsiteX2" fmla="*/ 39972 w 65669"/>
                    <a:gd name="connsiteY2" fmla="*/ 24791 h 29954"/>
                    <a:gd name="connsiteX3" fmla="*/ 36564 w 65669"/>
                    <a:gd name="connsiteY3" fmla="*/ 18285 h 29954"/>
                    <a:gd name="connsiteX4" fmla="*/ 43070 w 65669"/>
                    <a:gd name="connsiteY4" fmla="*/ 14877 h 29954"/>
                    <a:gd name="connsiteX5" fmla="*/ 61452 w 65669"/>
                    <a:gd name="connsiteY5" fmla="*/ 19628 h 29954"/>
                    <a:gd name="connsiteX6" fmla="*/ 65583 w 65669"/>
                    <a:gd name="connsiteY6" fmla="*/ 25721 h 29954"/>
                    <a:gd name="connsiteX7" fmla="*/ 60523 w 65669"/>
                    <a:gd name="connsiteY7" fmla="*/ 29955 h 29954"/>
                    <a:gd name="connsiteX8" fmla="*/ 23036 w 65669"/>
                    <a:gd name="connsiteY8" fmla="*/ 18285 h 29954"/>
                    <a:gd name="connsiteX9" fmla="*/ 21074 w 65669"/>
                    <a:gd name="connsiteY9" fmla="*/ 17872 h 29954"/>
                    <a:gd name="connsiteX10" fmla="*/ 2898 w 65669"/>
                    <a:gd name="connsiteY10" fmla="*/ 9817 h 29954"/>
                    <a:gd name="connsiteX11" fmla="*/ 523 w 65669"/>
                    <a:gd name="connsiteY11" fmla="*/ 2898 h 29954"/>
                    <a:gd name="connsiteX12" fmla="*/ 7442 w 65669"/>
                    <a:gd name="connsiteY12" fmla="*/ 523 h 29954"/>
                    <a:gd name="connsiteX13" fmla="*/ 24998 w 65669"/>
                    <a:gd name="connsiteY13" fmla="*/ 8371 h 29954"/>
                    <a:gd name="connsiteX14" fmla="*/ 27889 w 65669"/>
                    <a:gd name="connsiteY14" fmla="*/ 15084 h 29954"/>
                    <a:gd name="connsiteX15" fmla="*/ 23139 w 65669"/>
                    <a:gd name="connsiteY15" fmla="*/ 18285 h 29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5669" h="29954">
                      <a:moveTo>
                        <a:pt x="60420" y="29748"/>
                      </a:moveTo>
                      <a:cubicBezTo>
                        <a:pt x="60420" y="29748"/>
                        <a:pt x="59800" y="29748"/>
                        <a:pt x="59490" y="29748"/>
                      </a:cubicBezTo>
                      <a:cubicBezTo>
                        <a:pt x="53397" y="28612"/>
                        <a:pt x="46788" y="26857"/>
                        <a:pt x="39972" y="24791"/>
                      </a:cubicBezTo>
                      <a:cubicBezTo>
                        <a:pt x="37287" y="23965"/>
                        <a:pt x="35738" y="21074"/>
                        <a:pt x="36564" y="18285"/>
                      </a:cubicBezTo>
                      <a:cubicBezTo>
                        <a:pt x="37390" y="15600"/>
                        <a:pt x="40282" y="14051"/>
                        <a:pt x="43070" y="14877"/>
                      </a:cubicBezTo>
                      <a:cubicBezTo>
                        <a:pt x="49473" y="16943"/>
                        <a:pt x="55669" y="18492"/>
                        <a:pt x="61452" y="19628"/>
                      </a:cubicBezTo>
                      <a:cubicBezTo>
                        <a:pt x="64241" y="20144"/>
                        <a:pt x="66099" y="22829"/>
                        <a:pt x="65583" y="25721"/>
                      </a:cubicBezTo>
                      <a:cubicBezTo>
                        <a:pt x="65067" y="28199"/>
                        <a:pt x="62898" y="29955"/>
                        <a:pt x="60523" y="29955"/>
                      </a:cubicBezTo>
                      <a:close/>
                      <a:moveTo>
                        <a:pt x="23036" y="18285"/>
                      </a:moveTo>
                      <a:cubicBezTo>
                        <a:pt x="22416" y="18285"/>
                        <a:pt x="21693" y="18182"/>
                        <a:pt x="21074" y="17872"/>
                      </a:cubicBezTo>
                      <a:cubicBezTo>
                        <a:pt x="15187" y="15497"/>
                        <a:pt x="9094" y="12812"/>
                        <a:pt x="2898" y="9817"/>
                      </a:cubicBezTo>
                      <a:cubicBezTo>
                        <a:pt x="316" y="8578"/>
                        <a:pt x="-717" y="5480"/>
                        <a:pt x="523" y="2898"/>
                      </a:cubicBezTo>
                      <a:cubicBezTo>
                        <a:pt x="1762" y="316"/>
                        <a:pt x="4860" y="-717"/>
                        <a:pt x="7442" y="523"/>
                      </a:cubicBezTo>
                      <a:cubicBezTo>
                        <a:pt x="13431" y="3414"/>
                        <a:pt x="19318" y="5996"/>
                        <a:pt x="24998" y="8371"/>
                      </a:cubicBezTo>
                      <a:cubicBezTo>
                        <a:pt x="27683" y="9404"/>
                        <a:pt x="28922" y="12502"/>
                        <a:pt x="27889" y="15084"/>
                      </a:cubicBezTo>
                      <a:cubicBezTo>
                        <a:pt x="27063" y="17046"/>
                        <a:pt x="25101" y="18285"/>
                        <a:pt x="23139" y="182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7607D7F3-9ADD-119C-D312-F6AF4057E7D2}"/>
                    </a:ext>
                  </a:extLst>
                </p:cNvPr>
                <p:cNvSpPr/>
                <p:nvPr/>
              </p:nvSpPr>
              <p:spPr>
                <a:xfrm>
                  <a:off x="6112568" y="3436412"/>
                  <a:ext cx="20534" cy="16201"/>
                </a:xfrm>
                <a:custGeom>
                  <a:avLst/>
                  <a:gdLst>
                    <a:gd name="connsiteX0" fmla="*/ 15479 w 20534"/>
                    <a:gd name="connsiteY0" fmla="*/ 16099 h 16201"/>
                    <a:gd name="connsiteX1" fmla="*/ 13001 w 20534"/>
                    <a:gd name="connsiteY1" fmla="*/ 15479 h 16201"/>
                    <a:gd name="connsiteX2" fmla="*/ 2570 w 20534"/>
                    <a:gd name="connsiteY2" fmla="*/ 9593 h 16201"/>
                    <a:gd name="connsiteX3" fmla="*/ 711 w 20534"/>
                    <a:gd name="connsiteY3" fmla="*/ 2570 h 16201"/>
                    <a:gd name="connsiteX4" fmla="*/ 7734 w 20534"/>
                    <a:gd name="connsiteY4" fmla="*/ 711 h 16201"/>
                    <a:gd name="connsiteX5" fmla="*/ 17854 w 20534"/>
                    <a:gd name="connsiteY5" fmla="*/ 6495 h 16201"/>
                    <a:gd name="connsiteX6" fmla="*/ 19920 w 20534"/>
                    <a:gd name="connsiteY6" fmla="*/ 13517 h 16201"/>
                    <a:gd name="connsiteX7" fmla="*/ 15376 w 20534"/>
                    <a:gd name="connsiteY7" fmla="*/ 16202 h 1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534" h="16201">
                      <a:moveTo>
                        <a:pt x="15479" y="16099"/>
                      </a:moveTo>
                      <a:cubicBezTo>
                        <a:pt x="14653" y="16099"/>
                        <a:pt x="13827" y="15892"/>
                        <a:pt x="13001" y="15479"/>
                      </a:cubicBezTo>
                      <a:cubicBezTo>
                        <a:pt x="9593" y="13620"/>
                        <a:pt x="6081" y="11658"/>
                        <a:pt x="2570" y="9593"/>
                      </a:cubicBezTo>
                      <a:cubicBezTo>
                        <a:pt x="92" y="8147"/>
                        <a:pt x="-734" y="4946"/>
                        <a:pt x="711" y="2570"/>
                      </a:cubicBezTo>
                      <a:cubicBezTo>
                        <a:pt x="2157" y="92"/>
                        <a:pt x="5359" y="-734"/>
                        <a:pt x="7734" y="711"/>
                      </a:cubicBezTo>
                      <a:cubicBezTo>
                        <a:pt x="11142" y="2674"/>
                        <a:pt x="14550" y="4636"/>
                        <a:pt x="17854" y="6495"/>
                      </a:cubicBezTo>
                      <a:cubicBezTo>
                        <a:pt x="20333" y="7837"/>
                        <a:pt x="21262" y="11038"/>
                        <a:pt x="19920" y="13517"/>
                      </a:cubicBezTo>
                      <a:cubicBezTo>
                        <a:pt x="18990" y="15273"/>
                        <a:pt x="17235" y="16202"/>
                        <a:pt x="15376" y="1620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</p:grpSp>
        </p:grp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740AB7E-FB46-7B2F-EB1B-153A38FE2B60}"/>
                </a:ext>
              </a:extLst>
            </p:cNvPr>
            <p:cNvSpPr/>
            <p:nvPr/>
          </p:nvSpPr>
          <p:spPr>
            <a:xfrm>
              <a:off x="778020" y="1273552"/>
              <a:ext cx="213066" cy="239921"/>
            </a:xfrm>
            <a:custGeom>
              <a:avLst/>
              <a:gdLst>
                <a:gd name="connsiteX0" fmla="*/ 87689 w 213066"/>
                <a:gd name="connsiteY0" fmla="*/ 239818 h 239921"/>
                <a:gd name="connsiteX1" fmla="*/ 86037 w 213066"/>
                <a:gd name="connsiteY1" fmla="*/ 239818 h 239921"/>
                <a:gd name="connsiteX2" fmla="*/ 37810 w 213066"/>
                <a:gd name="connsiteY2" fmla="*/ 230317 h 239921"/>
                <a:gd name="connsiteX3" fmla="*/ 27586 w 213066"/>
                <a:gd name="connsiteY3" fmla="*/ 226909 h 239921"/>
                <a:gd name="connsiteX4" fmla="*/ 529 w 213066"/>
                <a:gd name="connsiteY4" fmla="*/ 186014 h 239921"/>
                <a:gd name="connsiteX5" fmla="*/ 3731 w 213066"/>
                <a:gd name="connsiteY5" fmla="*/ 164431 h 239921"/>
                <a:gd name="connsiteX6" fmla="*/ 12199 w 213066"/>
                <a:gd name="connsiteY6" fmla="*/ 115584 h 239921"/>
                <a:gd name="connsiteX7" fmla="*/ 42870 w 213066"/>
                <a:gd name="connsiteY7" fmla="*/ 81195 h 239921"/>
                <a:gd name="connsiteX8" fmla="*/ 49789 w 213066"/>
                <a:gd name="connsiteY8" fmla="*/ 82434 h 239921"/>
                <a:gd name="connsiteX9" fmla="*/ 79015 w 213066"/>
                <a:gd name="connsiteY9" fmla="*/ 77580 h 239921"/>
                <a:gd name="connsiteX10" fmla="*/ 108240 w 213066"/>
                <a:gd name="connsiteY10" fmla="*/ 75205 h 239921"/>
                <a:gd name="connsiteX11" fmla="*/ 143972 w 213066"/>
                <a:gd name="connsiteY11" fmla="*/ 20265 h 239921"/>
                <a:gd name="connsiteX12" fmla="*/ 169376 w 213066"/>
                <a:gd name="connsiteY12" fmla="*/ 127 h 239921"/>
                <a:gd name="connsiteX13" fmla="*/ 183215 w 213066"/>
                <a:gd name="connsiteY13" fmla="*/ 4878 h 239921"/>
                <a:gd name="connsiteX14" fmla="*/ 185900 w 213066"/>
                <a:gd name="connsiteY14" fmla="*/ 29559 h 239921"/>
                <a:gd name="connsiteX15" fmla="*/ 164936 w 213066"/>
                <a:gd name="connsiteY15" fmla="*/ 72210 h 239921"/>
                <a:gd name="connsiteX16" fmla="*/ 141390 w 213066"/>
                <a:gd name="connsiteY16" fmla="*/ 123639 h 239921"/>
                <a:gd name="connsiteX17" fmla="*/ 142010 w 213066"/>
                <a:gd name="connsiteY17" fmla="*/ 140575 h 239921"/>
                <a:gd name="connsiteX18" fmla="*/ 149032 w 213066"/>
                <a:gd name="connsiteY18" fmla="*/ 145532 h 239921"/>
                <a:gd name="connsiteX19" fmla="*/ 173920 w 213066"/>
                <a:gd name="connsiteY19" fmla="*/ 140265 h 239921"/>
                <a:gd name="connsiteX20" fmla="*/ 176192 w 213066"/>
                <a:gd name="connsiteY20" fmla="*/ 139129 h 239921"/>
                <a:gd name="connsiteX21" fmla="*/ 209136 w 213066"/>
                <a:gd name="connsiteY21" fmla="*/ 137064 h 239921"/>
                <a:gd name="connsiteX22" fmla="*/ 209445 w 213066"/>
                <a:gd name="connsiteY22" fmla="*/ 137374 h 239921"/>
                <a:gd name="connsiteX23" fmla="*/ 212750 w 213066"/>
                <a:gd name="connsiteY23" fmla="*/ 151419 h 239921"/>
                <a:gd name="connsiteX24" fmla="*/ 203662 w 213066"/>
                <a:gd name="connsiteY24" fmla="*/ 169491 h 239921"/>
                <a:gd name="connsiteX25" fmla="*/ 177741 w 213066"/>
                <a:gd name="connsiteY25" fmla="*/ 191901 h 239921"/>
                <a:gd name="connsiteX26" fmla="*/ 172681 w 213066"/>
                <a:gd name="connsiteY26" fmla="*/ 195515 h 239921"/>
                <a:gd name="connsiteX27" fmla="*/ 136123 w 213066"/>
                <a:gd name="connsiteY27" fmla="*/ 220610 h 239921"/>
                <a:gd name="connsiteX28" fmla="*/ 134471 w 213066"/>
                <a:gd name="connsiteY28" fmla="*/ 221642 h 239921"/>
                <a:gd name="connsiteX29" fmla="*/ 87586 w 213066"/>
                <a:gd name="connsiteY29" fmla="*/ 239921 h 239921"/>
                <a:gd name="connsiteX30" fmla="*/ 41218 w 213066"/>
                <a:gd name="connsiteY30" fmla="*/ 91418 h 239921"/>
                <a:gd name="connsiteX31" fmla="*/ 22216 w 213066"/>
                <a:gd name="connsiteY31" fmla="*/ 117959 h 239921"/>
                <a:gd name="connsiteX32" fmla="*/ 13954 w 213066"/>
                <a:gd name="connsiteY32" fmla="*/ 165876 h 239921"/>
                <a:gd name="connsiteX33" fmla="*/ 10753 w 213066"/>
                <a:gd name="connsiteY33" fmla="*/ 187667 h 239921"/>
                <a:gd name="connsiteX34" fmla="*/ 30891 w 213066"/>
                <a:gd name="connsiteY34" fmla="*/ 217202 h 239921"/>
                <a:gd name="connsiteX35" fmla="*/ 41114 w 213066"/>
                <a:gd name="connsiteY35" fmla="*/ 220713 h 239921"/>
                <a:gd name="connsiteX36" fmla="*/ 86244 w 213066"/>
                <a:gd name="connsiteY36" fmla="*/ 229698 h 239921"/>
                <a:gd name="connsiteX37" fmla="*/ 128894 w 213066"/>
                <a:gd name="connsiteY37" fmla="*/ 212968 h 239921"/>
                <a:gd name="connsiteX38" fmla="*/ 130547 w 213066"/>
                <a:gd name="connsiteY38" fmla="*/ 211935 h 239921"/>
                <a:gd name="connsiteX39" fmla="*/ 166485 w 213066"/>
                <a:gd name="connsiteY39" fmla="*/ 187253 h 239921"/>
                <a:gd name="connsiteX40" fmla="*/ 171545 w 213066"/>
                <a:gd name="connsiteY40" fmla="*/ 183639 h 239921"/>
                <a:gd name="connsiteX41" fmla="*/ 195401 w 213066"/>
                <a:gd name="connsiteY41" fmla="*/ 163088 h 239921"/>
                <a:gd name="connsiteX42" fmla="*/ 202320 w 213066"/>
                <a:gd name="connsiteY42" fmla="*/ 149560 h 239921"/>
                <a:gd name="connsiteX43" fmla="*/ 201700 w 213066"/>
                <a:gd name="connsiteY43" fmla="*/ 144499 h 239921"/>
                <a:gd name="connsiteX44" fmla="*/ 205108 w 213066"/>
                <a:gd name="connsiteY44" fmla="*/ 140575 h 239921"/>
                <a:gd name="connsiteX45" fmla="*/ 201287 w 213066"/>
                <a:gd name="connsiteY45" fmla="*/ 144086 h 239921"/>
                <a:gd name="connsiteX46" fmla="*/ 180633 w 213066"/>
                <a:gd name="connsiteY46" fmla="*/ 148320 h 239921"/>
                <a:gd name="connsiteX47" fmla="*/ 178258 w 213066"/>
                <a:gd name="connsiteY47" fmla="*/ 149560 h 239921"/>
                <a:gd name="connsiteX48" fmla="*/ 146244 w 213066"/>
                <a:gd name="connsiteY48" fmla="*/ 155549 h 239921"/>
                <a:gd name="connsiteX49" fmla="*/ 132819 w 213066"/>
                <a:gd name="connsiteY49" fmla="*/ 145842 h 239921"/>
                <a:gd name="connsiteX50" fmla="*/ 131166 w 213066"/>
                <a:gd name="connsiteY50" fmla="*/ 120954 h 239921"/>
                <a:gd name="connsiteX51" fmla="*/ 155641 w 213066"/>
                <a:gd name="connsiteY51" fmla="*/ 67253 h 239921"/>
                <a:gd name="connsiteX52" fmla="*/ 175882 w 213066"/>
                <a:gd name="connsiteY52" fmla="*/ 26151 h 239921"/>
                <a:gd name="connsiteX53" fmla="*/ 175882 w 213066"/>
                <a:gd name="connsiteY53" fmla="*/ 12520 h 239921"/>
                <a:gd name="connsiteX54" fmla="*/ 170306 w 213066"/>
                <a:gd name="connsiteY54" fmla="*/ 10454 h 239921"/>
                <a:gd name="connsiteX55" fmla="*/ 152234 w 213066"/>
                <a:gd name="connsiteY55" fmla="*/ 25945 h 239921"/>
                <a:gd name="connsiteX56" fmla="*/ 113197 w 213066"/>
                <a:gd name="connsiteY56" fmla="*/ 86048 h 239921"/>
                <a:gd name="connsiteX57" fmla="*/ 109066 w 213066"/>
                <a:gd name="connsiteY57" fmla="*/ 88424 h 239921"/>
                <a:gd name="connsiteX58" fmla="*/ 104729 w 213066"/>
                <a:gd name="connsiteY58" fmla="*/ 86461 h 239921"/>
                <a:gd name="connsiteX59" fmla="*/ 83765 w 213066"/>
                <a:gd name="connsiteY59" fmla="*/ 87597 h 239921"/>
                <a:gd name="connsiteX60" fmla="*/ 79944 w 213066"/>
                <a:gd name="connsiteY60" fmla="*/ 89973 h 239921"/>
                <a:gd name="connsiteX61" fmla="*/ 75710 w 213066"/>
                <a:gd name="connsiteY61" fmla="*/ 88527 h 239921"/>
                <a:gd name="connsiteX62" fmla="*/ 55572 w 213066"/>
                <a:gd name="connsiteY62" fmla="*/ 91625 h 239921"/>
                <a:gd name="connsiteX63" fmla="*/ 52371 w 213066"/>
                <a:gd name="connsiteY63" fmla="*/ 94103 h 239921"/>
                <a:gd name="connsiteX64" fmla="*/ 48447 w 213066"/>
                <a:gd name="connsiteY64" fmla="*/ 93587 h 239921"/>
                <a:gd name="connsiteX65" fmla="*/ 41734 w 213066"/>
                <a:gd name="connsiteY65" fmla="*/ 91831 h 239921"/>
                <a:gd name="connsiteX66" fmla="*/ 40805 w 213066"/>
                <a:gd name="connsiteY66" fmla="*/ 91831 h 23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066" h="239921">
                  <a:moveTo>
                    <a:pt x="87689" y="239818"/>
                  </a:moveTo>
                  <a:cubicBezTo>
                    <a:pt x="87173" y="239818"/>
                    <a:pt x="86553" y="239818"/>
                    <a:pt x="86037" y="239818"/>
                  </a:cubicBezTo>
                  <a:cubicBezTo>
                    <a:pt x="63214" y="238992"/>
                    <a:pt x="54746" y="236100"/>
                    <a:pt x="37810" y="230317"/>
                  </a:cubicBezTo>
                  <a:cubicBezTo>
                    <a:pt x="34815" y="229285"/>
                    <a:pt x="31407" y="228149"/>
                    <a:pt x="27586" y="226909"/>
                  </a:cubicBezTo>
                  <a:cubicBezTo>
                    <a:pt x="7345" y="220093"/>
                    <a:pt x="-2466" y="205223"/>
                    <a:pt x="529" y="186014"/>
                  </a:cubicBezTo>
                  <a:cubicBezTo>
                    <a:pt x="1665" y="178889"/>
                    <a:pt x="2698" y="171660"/>
                    <a:pt x="3731" y="164431"/>
                  </a:cubicBezTo>
                  <a:cubicBezTo>
                    <a:pt x="6003" y="148320"/>
                    <a:pt x="8274" y="131591"/>
                    <a:pt x="12199" y="115584"/>
                  </a:cubicBezTo>
                  <a:cubicBezTo>
                    <a:pt x="18085" y="91728"/>
                    <a:pt x="28619" y="80162"/>
                    <a:pt x="42870" y="81195"/>
                  </a:cubicBezTo>
                  <a:cubicBezTo>
                    <a:pt x="45349" y="81298"/>
                    <a:pt x="47621" y="81711"/>
                    <a:pt x="49789" y="82434"/>
                  </a:cubicBezTo>
                  <a:cubicBezTo>
                    <a:pt x="56915" y="74275"/>
                    <a:pt x="69824" y="72210"/>
                    <a:pt x="79015" y="77580"/>
                  </a:cubicBezTo>
                  <a:cubicBezTo>
                    <a:pt x="86657" y="70248"/>
                    <a:pt x="99566" y="69215"/>
                    <a:pt x="108240" y="75205"/>
                  </a:cubicBezTo>
                  <a:lnTo>
                    <a:pt x="143972" y="20265"/>
                  </a:lnTo>
                  <a:cubicBezTo>
                    <a:pt x="146863" y="15928"/>
                    <a:pt x="157087" y="1573"/>
                    <a:pt x="169376" y="127"/>
                  </a:cubicBezTo>
                  <a:cubicBezTo>
                    <a:pt x="174437" y="-492"/>
                    <a:pt x="179290" y="1160"/>
                    <a:pt x="183215" y="4878"/>
                  </a:cubicBezTo>
                  <a:cubicBezTo>
                    <a:pt x="191889" y="13139"/>
                    <a:pt x="187759" y="24602"/>
                    <a:pt x="185900" y="29559"/>
                  </a:cubicBezTo>
                  <a:cubicBezTo>
                    <a:pt x="180426" y="44637"/>
                    <a:pt x="172578" y="58682"/>
                    <a:pt x="164936" y="72210"/>
                  </a:cubicBezTo>
                  <a:cubicBezTo>
                    <a:pt x="155848" y="88424"/>
                    <a:pt x="146450" y="105257"/>
                    <a:pt x="141390" y="123639"/>
                  </a:cubicBezTo>
                  <a:cubicBezTo>
                    <a:pt x="139531" y="130558"/>
                    <a:pt x="139738" y="136651"/>
                    <a:pt x="142010" y="140575"/>
                  </a:cubicBezTo>
                  <a:cubicBezTo>
                    <a:pt x="143456" y="143054"/>
                    <a:pt x="145728" y="144706"/>
                    <a:pt x="149032" y="145532"/>
                  </a:cubicBezTo>
                  <a:cubicBezTo>
                    <a:pt x="157397" y="147598"/>
                    <a:pt x="166691" y="143880"/>
                    <a:pt x="173920" y="140265"/>
                  </a:cubicBezTo>
                  <a:lnTo>
                    <a:pt x="176192" y="139129"/>
                  </a:lnTo>
                  <a:cubicBezTo>
                    <a:pt x="185074" y="134585"/>
                    <a:pt x="199738" y="127047"/>
                    <a:pt x="209136" y="137064"/>
                  </a:cubicBezTo>
                  <a:lnTo>
                    <a:pt x="209445" y="137374"/>
                  </a:lnTo>
                  <a:cubicBezTo>
                    <a:pt x="214093" y="142641"/>
                    <a:pt x="213060" y="149973"/>
                    <a:pt x="212750" y="151419"/>
                  </a:cubicBezTo>
                  <a:cubicBezTo>
                    <a:pt x="211201" y="159474"/>
                    <a:pt x="206347" y="166186"/>
                    <a:pt x="203662" y="169491"/>
                  </a:cubicBezTo>
                  <a:cubicBezTo>
                    <a:pt x="196123" y="178785"/>
                    <a:pt x="186829" y="185498"/>
                    <a:pt x="177741" y="191901"/>
                  </a:cubicBezTo>
                  <a:lnTo>
                    <a:pt x="172681" y="195515"/>
                  </a:lnTo>
                  <a:cubicBezTo>
                    <a:pt x="160598" y="204190"/>
                    <a:pt x="148722" y="212658"/>
                    <a:pt x="136123" y="220610"/>
                  </a:cubicBezTo>
                  <a:lnTo>
                    <a:pt x="134471" y="221642"/>
                  </a:lnTo>
                  <a:cubicBezTo>
                    <a:pt x="120839" y="230214"/>
                    <a:pt x="105452" y="239921"/>
                    <a:pt x="87586" y="239921"/>
                  </a:cubicBezTo>
                  <a:close/>
                  <a:moveTo>
                    <a:pt x="41218" y="91418"/>
                  </a:moveTo>
                  <a:cubicBezTo>
                    <a:pt x="32750" y="91418"/>
                    <a:pt x="26553" y="100093"/>
                    <a:pt x="22216" y="117959"/>
                  </a:cubicBezTo>
                  <a:cubicBezTo>
                    <a:pt x="18498" y="133553"/>
                    <a:pt x="16226" y="149973"/>
                    <a:pt x="13954" y="165876"/>
                  </a:cubicBezTo>
                  <a:cubicBezTo>
                    <a:pt x="12922" y="173209"/>
                    <a:pt x="11889" y="180438"/>
                    <a:pt x="10753" y="187667"/>
                  </a:cubicBezTo>
                  <a:cubicBezTo>
                    <a:pt x="8481" y="202021"/>
                    <a:pt x="15297" y="211935"/>
                    <a:pt x="30891" y="217202"/>
                  </a:cubicBezTo>
                  <a:cubicBezTo>
                    <a:pt x="34712" y="218441"/>
                    <a:pt x="38120" y="219680"/>
                    <a:pt x="41114" y="220713"/>
                  </a:cubicBezTo>
                  <a:cubicBezTo>
                    <a:pt x="57534" y="226393"/>
                    <a:pt x="65073" y="228975"/>
                    <a:pt x="86244" y="229698"/>
                  </a:cubicBezTo>
                  <a:cubicBezTo>
                    <a:pt x="101631" y="230111"/>
                    <a:pt x="115469" y="221436"/>
                    <a:pt x="128894" y="212968"/>
                  </a:cubicBezTo>
                  <a:lnTo>
                    <a:pt x="130547" y="211935"/>
                  </a:lnTo>
                  <a:cubicBezTo>
                    <a:pt x="142939" y="204190"/>
                    <a:pt x="154609" y="195825"/>
                    <a:pt x="166485" y="187253"/>
                  </a:cubicBezTo>
                  <a:lnTo>
                    <a:pt x="171545" y="183639"/>
                  </a:lnTo>
                  <a:cubicBezTo>
                    <a:pt x="180426" y="177339"/>
                    <a:pt x="188791" y="171350"/>
                    <a:pt x="195401" y="163088"/>
                  </a:cubicBezTo>
                  <a:cubicBezTo>
                    <a:pt x="199015" y="158647"/>
                    <a:pt x="201494" y="153794"/>
                    <a:pt x="202320" y="149560"/>
                  </a:cubicBezTo>
                  <a:cubicBezTo>
                    <a:pt x="202630" y="147907"/>
                    <a:pt x="202423" y="145326"/>
                    <a:pt x="201700" y="144499"/>
                  </a:cubicBezTo>
                  <a:lnTo>
                    <a:pt x="205108" y="140575"/>
                  </a:lnTo>
                  <a:lnTo>
                    <a:pt x="201287" y="144086"/>
                  </a:lnTo>
                  <a:cubicBezTo>
                    <a:pt x="197259" y="139749"/>
                    <a:pt x="187242" y="144913"/>
                    <a:pt x="180633" y="148320"/>
                  </a:cubicBezTo>
                  <a:lnTo>
                    <a:pt x="178258" y="149560"/>
                  </a:lnTo>
                  <a:cubicBezTo>
                    <a:pt x="169480" y="153897"/>
                    <a:pt x="157913" y="158441"/>
                    <a:pt x="146244" y="155549"/>
                  </a:cubicBezTo>
                  <a:cubicBezTo>
                    <a:pt x="140254" y="154000"/>
                    <a:pt x="135607" y="150696"/>
                    <a:pt x="132819" y="145842"/>
                  </a:cubicBezTo>
                  <a:cubicBezTo>
                    <a:pt x="127862" y="137271"/>
                    <a:pt x="129617" y="126634"/>
                    <a:pt x="131166" y="120954"/>
                  </a:cubicBezTo>
                  <a:cubicBezTo>
                    <a:pt x="136536" y="101332"/>
                    <a:pt x="146244" y="83983"/>
                    <a:pt x="155641" y="67253"/>
                  </a:cubicBezTo>
                  <a:cubicBezTo>
                    <a:pt x="162974" y="54138"/>
                    <a:pt x="170616" y="40506"/>
                    <a:pt x="175882" y="26151"/>
                  </a:cubicBezTo>
                  <a:cubicBezTo>
                    <a:pt x="178464" y="18923"/>
                    <a:pt x="178464" y="15101"/>
                    <a:pt x="175882" y="12520"/>
                  </a:cubicBezTo>
                  <a:cubicBezTo>
                    <a:pt x="174127" y="10867"/>
                    <a:pt x="172371" y="10248"/>
                    <a:pt x="170306" y="10454"/>
                  </a:cubicBezTo>
                  <a:cubicBezTo>
                    <a:pt x="164419" y="11177"/>
                    <a:pt x="156984" y="18716"/>
                    <a:pt x="152234" y="25945"/>
                  </a:cubicBezTo>
                  <a:lnTo>
                    <a:pt x="113197" y="86048"/>
                  </a:lnTo>
                  <a:cubicBezTo>
                    <a:pt x="112268" y="87494"/>
                    <a:pt x="110719" y="88320"/>
                    <a:pt x="109066" y="88424"/>
                  </a:cubicBezTo>
                  <a:cubicBezTo>
                    <a:pt x="107414" y="88424"/>
                    <a:pt x="105762" y="87804"/>
                    <a:pt x="104729" y="86461"/>
                  </a:cubicBezTo>
                  <a:cubicBezTo>
                    <a:pt x="99462" y="79749"/>
                    <a:pt x="88412" y="80368"/>
                    <a:pt x="83765" y="87597"/>
                  </a:cubicBezTo>
                  <a:cubicBezTo>
                    <a:pt x="82939" y="88940"/>
                    <a:pt x="81493" y="89766"/>
                    <a:pt x="79944" y="89973"/>
                  </a:cubicBezTo>
                  <a:cubicBezTo>
                    <a:pt x="78395" y="90179"/>
                    <a:pt x="76846" y="89560"/>
                    <a:pt x="75710" y="88527"/>
                  </a:cubicBezTo>
                  <a:cubicBezTo>
                    <a:pt x="70237" y="83053"/>
                    <a:pt x="59703" y="84396"/>
                    <a:pt x="55572" y="91625"/>
                  </a:cubicBezTo>
                  <a:cubicBezTo>
                    <a:pt x="54849" y="92864"/>
                    <a:pt x="53713" y="93690"/>
                    <a:pt x="52371" y="94103"/>
                  </a:cubicBezTo>
                  <a:cubicBezTo>
                    <a:pt x="51028" y="94517"/>
                    <a:pt x="49583" y="94310"/>
                    <a:pt x="48447" y="93587"/>
                  </a:cubicBezTo>
                  <a:cubicBezTo>
                    <a:pt x="46691" y="92554"/>
                    <a:pt x="44522" y="91935"/>
                    <a:pt x="41734" y="91831"/>
                  </a:cubicBezTo>
                  <a:cubicBezTo>
                    <a:pt x="41424" y="91831"/>
                    <a:pt x="41114" y="91831"/>
                    <a:pt x="40805" y="91831"/>
                  </a:cubicBezTo>
                  <a:close/>
                </a:path>
              </a:pathLst>
            </a:custGeom>
            <a:gradFill>
              <a:gsLst>
                <a:gs pos="0">
                  <a:srgbClr val="0078C2"/>
                </a:gs>
                <a:gs pos="45000">
                  <a:srgbClr val="0047FF"/>
                </a:gs>
                <a:gs pos="95000">
                  <a:srgbClr val="8453D2"/>
                </a:gs>
              </a:gsLst>
              <a:lin ang="2400144" scaled="1"/>
            </a:gradFill>
            <a:ln w="128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Z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D58D5A9-7327-64C0-1F93-12A2C657565E}"/>
                </a:ext>
              </a:extLst>
            </p:cNvPr>
            <p:cNvSpPr/>
            <p:nvPr/>
          </p:nvSpPr>
          <p:spPr>
            <a:xfrm>
              <a:off x="786397" y="1112061"/>
              <a:ext cx="335732" cy="327574"/>
            </a:xfrm>
            <a:custGeom>
              <a:avLst/>
              <a:gdLst>
                <a:gd name="connsiteX0" fmla="*/ 218108 w 335732"/>
                <a:gd name="connsiteY0" fmla="*/ 327574 h 327574"/>
                <a:gd name="connsiteX1" fmla="*/ 213151 w 335732"/>
                <a:gd name="connsiteY1" fmla="*/ 323960 h 327574"/>
                <a:gd name="connsiteX2" fmla="*/ 216455 w 335732"/>
                <a:gd name="connsiteY2" fmla="*/ 317454 h 327574"/>
                <a:gd name="connsiteX3" fmla="*/ 325406 w 335732"/>
                <a:gd name="connsiteY3" fmla="*/ 167711 h 327574"/>
                <a:gd name="connsiteX4" fmla="*/ 167815 w 335732"/>
                <a:gd name="connsiteY4" fmla="*/ 10327 h 327574"/>
                <a:gd name="connsiteX5" fmla="*/ 10224 w 335732"/>
                <a:gd name="connsiteY5" fmla="*/ 167711 h 327574"/>
                <a:gd name="connsiteX6" fmla="*/ 22204 w 335732"/>
                <a:gd name="connsiteY6" fmla="*/ 227815 h 327574"/>
                <a:gd name="connsiteX7" fmla="*/ 19415 w 335732"/>
                <a:gd name="connsiteY7" fmla="*/ 234527 h 327574"/>
                <a:gd name="connsiteX8" fmla="*/ 12703 w 335732"/>
                <a:gd name="connsiteY8" fmla="*/ 231739 h 327574"/>
                <a:gd name="connsiteX9" fmla="*/ 0 w 335732"/>
                <a:gd name="connsiteY9" fmla="*/ 167608 h 327574"/>
                <a:gd name="connsiteX10" fmla="*/ 167815 w 335732"/>
                <a:gd name="connsiteY10" fmla="*/ 0 h 327574"/>
                <a:gd name="connsiteX11" fmla="*/ 335733 w 335732"/>
                <a:gd name="connsiteY11" fmla="*/ 167711 h 327574"/>
                <a:gd name="connsiteX12" fmla="*/ 219657 w 335732"/>
                <a:gd name="connsiteY12" fmla="*/ 327264 h 327574"/>
                <a:gd name="connsiteX13" fmla="*/ 218108 w 335732"/>
                <a:gd name="connsiteY13" fmla="*/ 327471 h 3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732" h="327574">
                  <a:moveTo>
                    <a:pt x="218108" y="327574"/>
                  </a:moveTo>
                  <a:cubicBezTo>
                    <a:pt x="215939" y="327574"/>
                    <a:pt x="213874" y="326232"/>
                    <a:pt x="213151" y="323960"/>
                  </a:cubicBezTo>
                  <a:cubicBezTo>
                    <a:pt x="212325" y="321275"/>
                    <a:pt x="213770" y="318383"/>
                    <a:pt x="216455" y="317454"/>
                  </a:cubicBezTo>
                  <a:cubicBezTo>
                    <a:pt x="281619" y="296386"/>
                    <a:pt x="325406" y="236180"/>
                    <a:pt x="325406" y="167711"/>
                  </a:cubicBezTo>
                  <a:cubicBezTo>
                    <a:pt x="325406" y="80964"/>
                    <a:pt x="254665" y="10327"/>
                    <a:pt x="167815" y="10327"/>
                  </a:cubicBezTo>
                  <a:cubicBezTo>
                    <a:pt x="80964" y="10327"/>
                    <a:pt x="10224" y="80964"/>
                    <a:pt x="10224" y="167711"/>
                  </a:cubicBezTo>
                  <a:cubicBezTo>
                    <a:pt x="10224" y="188469"/>
                    <a:pt x="14252" y="208710"/>
                    <a:pt x="22204" y="227815"/>
                  </a:cubicBezTo>
                  <a:cubicBezTo>
                    <a:pt x="23340" y="230500"/>
                    <a:pt x="21997" y="233495"/>
                    <a:pt x="19415" y="234527"/>
                  </a:cubicBezTo>
                  <a:cubicBezTo>
                    <a:pt x="16730" y="235663"/>
                    <a:pt x="13735" y="234321"/>
                    <a:pt x="12703" y="231739"/>
                  </a:cubicBezTo>
                  <a:cubicBezTo>
                    <a:pt x="4235" y="211395"/>
                    <a:pt x="0" y="189811"/>
                    <a:pt x="0" y="167608"/>
                  </a:cubicBezTo>
                  <a:cubicBezTo>
                    <a:pt x="-206" y="75284"/>
                    <a:pt x="75181" y="0"/>
                    <a:pt x="167815" y="0"/>
                  </a:cubicBezTo>
                  <a:cubicBezTo>
                    <a:pt x="260449" y="0"/>
                    <a:pt x="335733" y="75284"/>
                    <a:pt x="335733" y="167711"/>
                  </a:cubicBezTo>
                  <a:cubicBezTo>
                    <a:pt x="335733" y="240724"/>
                    <a:pt x="289055" y="304855"/>
                    <a:pt x="219657" y="327264"/>
                  </a:cubicBezTo>
                  <a:cubicBezTo>
                    <a:pt x="219140" y="327471"/>
                    <a:pt x="218624" y="327471"/>
                    <a:pt x="218108" y="327471"/>
                  </a:cubicBezTo>
                  <a:close/>
                </a:path>
              </a:pathLst>
            </a:custGeom>
            <a:gradFill>
              <a:gsLst>
                <a:gs pos="0">
                  <a:srgbClr val="0078C2"/>
                </a:gs>
                <a:gs pos="45000">
                  <a:srgbClr val="0047FF"/>
                </a:gs>
                <a:gs pos="95000">
                  <a:srgbClr val="8453D2"/>
                </a:gs>
              </a:gsLst>
              <a:lin ang="2400144" scaled="1"/>
            </a:gradFill>
            <a:ln w="128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Z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79AA53-82CF-71C4-3015-5294C4CFFB83}"/>
                </a:ext>
              </a:extLst>
            </p:cNvPr>
            <p:cNvGrpSpPr/>
            <p:nvPr/>
          </p:nvGrpSpPr>
          <p:grpSpPr>
            <a:xfrm>
              <a:off x="1082369" y="949236"/>
              <a:ext cx="76887" cy="179484"/>
              <a:chOff x="1090638" y="1127476"/>
              <a:chExt cx="137136" cy="32012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95728EE-076F-FEF6-2B8B-BA9EC04111A5}"/>
                  </a:ext>
                </a:extLst>
              </p:cNvPr>
              <p:cNvSpPr/>
              <p:nvPr/>
            </p:nvSpPr>
            <p:spPr>
              <a:xfrm>
                <a:off x="1090638" y="1245419"/>
                <a:ext cx="136717" cy="172328"/>
              </a:xfrm>
              <a:custGeom>
                <a:avLst/>
                <a:gdLst>
                  <a:gd name="connsiteX0" fmla="*/ 126260 w 136717"/>
                  <a:gd name="connsiteY0" fmla="*/ 172328 h 172328"/>
                  <a:gd name="connsiteX1" fmla="*/ 115596 w 136717"/>
                  <a:gd name="connsiteY1" fmla="*/ 161664 h 172328"/>
                  <a:gd name="connsiteX2" fmla="*/ 115596 w 136717"/>
                  <a:gd name="connsiteY2" fmla="*/ 63343 h 172328"/>
                  <a:gd name="connsiteX3" fmla="*/ 68462 w 136717"/>
                  <a:gd name="connsiteY3" fmla="*/ 21328 h 172328"/>
                  <a:gd name="connsiteX4" fmla="*/ 21541 w 136717"/>
                  <a:gd name="connsiteY4" fmla="*/ 64196 h 172328"/>
                  <a:gd name="connsiteX5" fmla="*/ 21541 w 136717"/>
                  <a:gd name="connsiteY5" fmla="*/ 161664 h 172328"/>
                  <a:gd name="connsiteX6" fmla="*/ 10664 w 136717"/>
                  <a:gd name="connsiteY6" fmla="*/ 172328 h 172328"/>
                  <a:gd name="connsiteX7" fmla="*/ 0 w 136717"/>
                  <a:gd name="connsiteY7" fmla="*/ 161664 h 172328"/>
                  <a:gd name="connsiteX8" fmla="*/ 0 w 136717"/>
                  <a:gd name="connsiteY8" fmla="*/ 63130 h 172328"/>
                  <a:gd name="connsiteX9" fmla="*/ 68462 w 136717"/>
                  <a:gd name="connsiteY9" fmla="*/ 0 h 172328"/>
                  <a:gd name="connsiteX10" fmla="*/ 136711 w 136717"/>
                  <a:gd name="connsiteY10" fmla="*/ 62277 h 172328"/>
                  <a:gd name="connsiteX11" fmla="*/ 136711 w 136717"/>
                  <a:gd name="connsiteY11" fmla="*/ 161664 h 172328"/>
                  <a:gd name="connsiteX12" fmla="*/ 126260 w 136717"/>
                  <a:gd name="connsiteY12" fmla="*/ 172328 h 17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717" h="172328">
                    <a:moveTo>
                      <a:pt x="126260" y="172328"/>
                    </a:moveTo>
                    <a:cubicBezTo>
                      <a:pt x="120288" y="172328"/>
                      <a:pt x="115596" y="167636"/>
                      <a:pt x="115596" y="161664"/>
                    </a:cubicBezTo>
                    <a:lnTo>
                      <a:pt x="115596" y="63343"/>
                    </a:lnTo>
                    <a:cubicBezTo>
                      <a:pt x="113464" y="44362"/>
                      <a:pt x="106425" y="21328"/>
                      <a:pt x="68462" y="21328"/>
                    </a:cubicBezTo>
                    <a:cubicBezTo>
                      <a:pt x="30499" y="21328"/>
                      <a:pt x="23461" y="44148"/>
                      <a:pt x="21541" y="64196"/>
                    </a:cubicBezTo>
                    <a:lnTo>
                      <a:pt x="21541" y="161664"/>
                    </a:lnTo>
                    <a:cubicBezTo>
                      <a:pt x="21541" y="167636"/>
                      <a:pt x="16636" y="172328"/>
                      <a:pt x="10664" y="172328"/>
                    </a:cubicBezTo>
                    <a:cubicBezTo>
                      <a:pt x="4692" y="172328"/>
                      <a:pt x="0" y="167636"/>
                      <a:pt x="0" y="161664"/>
                    </a:cubicBezTo>
                    <a:lnTo>
                      <a:pt x="0" y="63130"/>
                    </a:lnTo>
                    <a:cubicBezTo>
                      <a:pt x="5119" y="10877"/>
                      <a:pt x="40096" y="0"/>
                      <a:pt x="68462" y="0"/>
                    </a:cubicBezTo>
                    <a:cubicBezTo>
                      <a:pt x="96828" y="0"/>
                      <a:pt x="131805" y="10877"/>
                      <a:pt x="136711" y="62277"/>
                    </a:cubicBezTo>
                    <a:lnTo>
                      <a:pt x="136711" y="161664"/>
                    </a:lnTo>
                    <a:cubicBezTo>
                      <a:pt x="136924" y="167636"/>
                      <a:pt x="132232" y="172328"/>
                      <a:pt x="126260" y="1723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80A66CC-11AF-DBB7-E44B-B4ABD7ACE5E5}"/>
                  </a:ext>
                </a:extLst>
              </p:cNvPr>
              <p:cNvSpPr/>
              <p:nvPr/>
            </p:nvSpPr>
            <p:spPr>
              <a:xfrm>
                <a:off x="1090851" y="1395779"/>
                <a:ext cx="136923" cy="51826"/>
              </a:xfrm>
              <a:custGeom>
                <a:avLst/>
                <a:gdLst>
                  <a:gd name="connsiteX0" fmla="*/ 68462 w 136923"/>
                  <a:gd name="connsiteY0" fmla="*/ 51826 h 51826"/>
                  <a:gd name="connsiteX1" fmla="*/ 0 w 136923"/>
                  <a:gd name="connsiteY1" fmla="*/ 10664 h 51826"/>
                  <a:gd name="connsiteX2" fmla="*/ 10664 w 136923"/>
                  <a:gd name="connsiteY2" fmla="*/ 0 h 51826"/>
                  <a:gd name="connsiteX3" fmla="*/ 21328 w 136923"/>
                  <a:gd name="connsiteY3" fmla="*/ 10664 h 51826"/>
                  <a:gd name="connsiteX4" fmla="*/ 68462 w 136923"/>
                  <a:gd name="connsiteY4" fmla="*/ 30499 h 51826"/>
                  <a:gd name="connsiteX5" fmla="*/ 115596 w 136923"/>
                  <a:gd name="connsiteY5" fmla="*/ 10664 h 51826"/>
                  <a:gd name="connsiteX6" fmla="*/ 126260 w 136923"/>
                  <a:gd name="connsiteY6" fmla="*/ 0 h 51826"/>
                  <a:gd name="connsiteX7" fmla="*/ 136924 w 136923"/>
                  <a:gd name="connsiteY7" fmla="*/ 10664 h 51826"/>
                  <a:gd name="connsiteX8" fmla="*/ 68462 w 136923"/>
                  <a:gd name="connsiteY8" fmla="*/ 51826 h 5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923" h="51826">
                    <a:moveTo>
                      <a:pt x="68462" y="51826"/>
                    </a:moveTo>
                    <a:cubicBezTo>
                      <a:pt x="29432" y="51826"/>
                      <a:pt x="0" y="34124"/>
                      <a:pt x="0" y="10664"/>
                    </a:cubicBezTo>
                    <a:cubicBezTo>
                      <a:pt x="0" y="4692"/>
                      <a:pt x="4692" y="0"/>
                      <a:pt x="10664" y="0"/>
                    </a:cubicBezTo>
                    <a:cubicBezTo>
                      <a:pt x="16636" y="0"/>
                      <a:pt x="21328" y="4692"/>
                      <a:pt x="21328" y="10664"/>
                    </a:cubicBezTo>
                    <a:cubicBezTo>
                      <a:pt x="21328" y="18768"/>
                      <a:pt x="39670" y="30499"/>
                      <a:pt x="68462" y="30499"/>
                    </a:cubicBezTo>
                    <a:cubicBezTo>
                      <a:pt x="97254" y="30499"/>
                      <a:pt x="115596" y="18768"/>
                      <a:pt x="115596" y="10664"/>
                    </a:cubicBezTo>
                    <a:cubicBezTo>
                      <a:pt x="115596" y="4692"/>
                      <a:pt x="120288" y="0"/>
                      <a:pt x="126260" y="0"/>
                    </a:cubicBezTo>
                    <a:cubicBezTo>
                      <a:pt x="132232" y="0"/>
                      <a:pt x="136924" y="4692"/>
                      <a:pt x="136924" y="10664"/>
                    </a:cubicBezTo>
                    <a:cubicBezTo>
                      <a:pt x="136924" y="34124"/>
                      <a:pt x="107492" y="51826"/>
                      <a:pt x="68462" y="5182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AC1AA46-E45C-8342-FEFF-1A4106515BC3}"/>
                  </a:ext>
                </a:extLst>
              </p:cNvPr>
              <p:cNvSpPr/>
              <p:nvPr/>
            </p:nvSpPr>
            <p:spPr>
              <a:xfrm>
                <a:off x="1109406" y="1127476"/>
                <a:ext cx="98960" cy="98960"/>
              </a:xfrm>
              <a:custGeom>
                <a:avLst/>
                <a:gdLst>
                  <a:gd name="connsiteX0" fmla="*/ 49480 w 98960"/>
                  <a:gd name="connsiteY0" fmla="*/ 98961 h 98960"/>
                  <a:gd name="connsiteX1" fmla="*/ 0 w 98960"/>
                  <a:gd name="connsiteY1" fmla="*/ 49480 h 98960"/>
                  <a:gd name="connsiteX2" fmla="*/ 49480 w 98960"/>
                  <a:gd name="connsiteY2" fmla="*/ 0 h 98960"/>
                  <a:gd name="connsiteX3" fmla="*/ 98961 w 98960"/>
                  <a:gd name="connsiteY3" fmla="*/ 49480 h 98960"/>
                  <a:gd name="connsiteX4" fmla="*/ 49480 w 98960"/>
                  <a:gd name="connsiteY4" fmla="*/ 98961 h 98960"/>
                  <a:gd name="connsiteX5" fmla="*/ 49480 w 98960"/>
                  <a:gd name="connsiteY5" fmla="*/ 21114 h 98960"/>
                  <a:gd name="connsiteX6" fmla="*/ 21328 w 98960"/>
                  <a:gd name="connsiteY6" fmla="*/ 49267 h 98960"/>
                  <a:gd name="connsiteX7" fmla="*/ 49480 w 98960"/>
                  <a:gd name="connsiteY7" fmla="*/ 77420 h 98960"/>
                  <a:gd name="connsiteX8" fmla="*/ 77633 w 98960"/>
                  <a:gd name="connsiteY8" fmla="*/ 49267 h 98960"/>
                  <a:gd name="connsiteX9" fmla="*/ 49480 w 98960"/>
                  <a:gd name="connsiteY9" fmla="*/ 21114 h 9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960" h="98960">
                    <a:moveTo>
                      <a:pt x="49480" y="98961"/>
                    </a:moveTo>
                    <a:cubicBezTo>
                      <a:pt x="22181" y="98961"/>
                      <a:pt x="0" y="76780"/>
                      <a:pt x="0" y="49480"/>
                    </a:cubicBezTo>
                    <a:cubicBezTo>
                      <a:pt x="0" y="22181"/>
                      <a:pt x="22181" y="0"/>
                      <a:pt x="49480" y="0"/>
                    </a:cubicBezTo>
                    <a:cubicBezTo>
                      <a:pt x="76780" y="0"/>
                      <a:pt x="98961" y="22181"/>
                      <a:pt x="98961" y="49480"/>
                    </a:cubicBezTo>
                    <a:cubicBezTo>
                      <a:pt x="98961" y="76780"/>
                      <a:pt x="76780" y="98961"/>
                      <a:pt x="49480" y="98961"/>
                    </a:cubicBezTo>
                    <a:close/>
                    <a:moveTo>
                      <a:pt x="49480" y="21114"/>
                    </a:moveTo>
                    <a:cubicBezTo>
                      <a:pt x="33911" y="21114"/>
                      <a:pt x="21328" y="33698"/>
                      <a:pt x="21328" y="49267"/>
                    </a:cubicBezTo>
                    <a:cubicBezTo>
                      <a:pt x="21328" y="64836"/>
                      <a:pt x="33911" y="77420"/>
                      <a:pt x="49480" y="77420"/>
                    </a:cubicBezTo>
                    <a:cubicBezTo>
                      <a:pt x="65050" y="77420"/>
                      <a:pt x="77633" y="64836"/>
                      <a:pt x="77633" y="49267"/>
                    </a:cubicBezTo>
                    <a:cubicBezTo>
                      <a:pt x="77633" y="33698"/>
                      <a:pt x="65050" y="21114"/>
                      <a:pt x="49480" y="211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E3AC98-0B92-A08C-86DC-AB7F2AF75EAE}"/>
                </a:ext>
              </a:extLst>
            </p:cNvPr>
            <p:cNvGrpSpPr/>
            <p:nvPr/>
          </p:nvGrpSpPr>
          <p:grpSpPr>
            <a:xfrm>
              <a:off x="1154775" y="1151230"/>
              <a:ext cx="76887" cy="179484"/>
              <a:chOff x="1090638" y="1127476"/>
              <a:chExt cx="137136" cy="320129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B28E029-BA1C-ACD5-0669-9B5C36977862}"/>
                  </a:ext>
                </a:extLst>
              </p:cNvPr>
              <p:cNvSpPr/>
              <p:nvPr/>
            </p:nvSpPr>
            <p:spPr>
              <a:xfrm>
                <a:off x="1090638" y="1245419"/>
                <a:ext cx="136717" cy="172328"/>
              </a:xfrm>
              <a:custGeom>
                <a:avLst/>
                <a:gdLst>
                  <a:gd name="connsiteX0" fmla="*/ 126260 w 136717"/>
                  <a:gd name="connsiteY0" fmla="*/ 172328 h 172328"/>
                  <a:gd name="connsiteX1" fmla="*/ 115596 w 136717"/>
                  <a:gd name="connsiteY1" fmla="*/ 161664 h 172328"/>
                  <a:gd name="connsiteX2" fmla="*/ 115596 w 136717"/>
                  <a:gd name="connsiteY2" fmla="*/ 63343 h 172328"/>
                  <a:gd name="connsiteX3" fmla="*/ 68462 w 136717"/>
                  <a:gd name="connsiteY3" fmla="*/ 21328 h 172328"/>
                  <a:gd name="connsiteX4" fmla="*/ 21541 w 136717"/>
                  <a:gd name="connsiteY4" fmla="*/ 64196 h 172328"/>
                  <a:gd name="connsiteX5" fmla="*/ 21541 w 136717"/>
                  <a:gd name="connsiteY5" fmla="*/ 161664 h 172328"/>
                  <a:gd name="connsiteX6" fmla="*/ 10664 w 136717"/>
                  <a:gd name="connsiteY6" fmla="*/ 172328 h 172328"/>
                  <a:gd name="connsiteX7" fmla="*/ 0 w 136717"/>
                  <a:gd name="connsiteY7" fmla="*/ 161664 h 172328"/>
                  <a:gd name="connsiteX8" fmla="*/ 0 w 136717"/>
                  <a:gd name="connsiteY8" fmla="*/ 63130 h 172328"/>
                  <a:gd name="connsiteX9" fmla="*/ 68462 w 136717"/>
                  <a:gd name="connsiteY9" fmla="*/ 0 h 172328"/>
                  <a:gd name="connsiteX10" fmla="*/ 136711 w 136717"/>
                  <a:gd name="connsiteY10" fmla="*/ 62277 h 172328"/>
                  <a:gd name="connsiteX11" fmla="*/ 136711 w 136717"/>
                  <a:gd name="connsiteY11" fmla="*/ 161664 h 172328"/>
                  <a:gd name="connsiteX12" fmla="*/ 126260 w 136717"/>
                  <a:gd name="connsiteY12" fmla="*/ 172328 h 17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717" h="172328">
                    <a:moveTo>
                      <a:pt x="126260" y="172328"/>
                    </a:moveTo>
                    <a:cubicBezTo>
                      <a:pt x="120288" y="172328"/>
                      <a:pt x="115596" y="167636"/>
                      <a:pt x="115596" y="161664"/>
                    </a:cubicBezTo>
                    <a:lnTo>
                      <a:pt x="115596" y="63343"/>
                    </a:lnTo>
                    <a:cubicBezTo>
                      <a:pt x="113464" y="44362"/>
                      <a:pt x="106425" y="21328"/>
                      <a:pt x="68462" y="21328"/>
                    </a:cubicBezTo>
                    <a:cubicBezTo>
                      <a:pt x="30499" y="21328"/>
                      <a:pt x="23461" y="44148"/>
                      <a:pt x="21541" y="64196"/>
                    </a:cubicBezTo>
                    <a:lnTo>
                      <a:pt x="21541" y="161664"/>
                    </a:lnTo>
                    <a:cubicBezTo>
                      <a:pt x="21541" y="167636"/>
                      <a:pt x="16636" y="172328"/>
                      <a:pt x="10664" y="172328"/>
                    </a:cubicBezTo>
                    <a:cubicBezTo>
                      <a:pt x="4692" y="172328"/>
                      <a:pt x="0" y="167636"/>
                      <a:pt x="0" y="161664"/>
                    </a:cubicBezTo>
                    <a:lnTo>
                      <a:pt x="0" y="63130"/>
                    </a:lnTo>
                    <a:cubicBezTo>
                      <a:pt x="5119" y="10877"/>
                      <a:pt x="40096" y="0"/>
                      <a:pt x="68462" y="0"/>
                    </a:cubicBezTo>
                    <a:cubicBezTo>
                      <a:pt x="96828" y="0"/>
                      <a:pt x="131805" y="10877"/>
                      <a:pt x="136711" y="62277"/>
                    </a:cubicBezTo>
                    <a:lnTo>
                      <a:pt x="136711" y="161664"/>
                    </a:lnTo>
                    <a:cubicBezTo>
                      <a:pt x="136924" y="167636"/>
                      <a:pt x="132232" y="172328"/>
                      <a:pt x="126260" y="1723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45F883FE-D874-A5A1-3A36-752A12AB2E42}"/>
                  </a:ext>
                </a:extLst>
              </p:cNvPr>
              <p:cNvSpPr/>
              <p:nvPr/>
            </p:nvSpPr>
            <p:spPr>
              <a:xfrm>
                <a:off x="1090851" y="1395779"/>
                <a:ext cx="136923" cy="51826"/>
              </a:xfrm>
              <a:custGeom>
                <a:avLst/>
                <a:gdLst>
                  <a:gd name="connsiteX0" fmla="*/ 68462 w 136923"/>
                  <a:gd name="connsiteY0" fmla="*/ 51826 h 51826"/>
                  <a:gd name="connsiteX1" fmla="*/ 0 w 136923"/>
                  <a:gd name="connsiteY1" fmla="*/ 10664 h 51826"/>
                  <a:gd name="connsiteX2" fmla="*/ 10664 w 136923"/>
                  <a:gd name="connsiteY2" fmla="*/ 0 h 51826"/>
                  <a:gd name="connsiteX3" fmla="*/ 21328 w 136923"/>
                  <a:gd name="connsiteY3" fmla="*/ 10664 h 51826"/>
                  <a:gd name="connsiteX4" fmla="*/ 68462 w 136923"/>
                  <a:gd name="connsiteY4" fmla="*/ 30499 h 51826"/>
                  <a:gd name="connsiteX5" fmla="*/ 115596 w 136923"/>
                  <a:gd name="connsiteY5" fmla="*/ 10664 h 51826"/>
                  <a:gd name="connsiteX6" fmla="*/ 126260 w 136923"/>
                  <a:gd name="connsiteY6" fmla="*/ 0 h 51826"/>
                  <a:gd name="connsiteX7" fmla="*/ 136924 w 136923"/>
                  <a:gd name="connsiteY7" fmla="*/ 10664 h 51826"/>
                  <a:gd name="connsiteX8" fmla="*/ 68462 w 136923"/>
                  <a:gd name="connsiteY8" fmla="*/ 51826 h 5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923" h="51826">
                    <a:moveTo>
                      <a:pt x="68462" y="51826"/>
                    </a:moveTo>
                    <a:cubicBezTo>
                      <a:pt x="29432" y="51826"/>
                      <a:pt x="0" y="34124"/>
                      <a:pt x="0" y="10664"/>
                    </a:cubicBezTo>
                    <a:cubicBezTo>
                      <a:pt x="0" y="4692"/>
                      <a:pt x="4692" y="0"/>
                      <a:pt x="10664" y="0"/>
                    </a:cubicBezTo>
                    <a:cubicBezTo>
                      <a:pt x="16636" y="0"/>
                      <a:pt x="21328" y="4692"/>
                      <a:pt x="21328" y="10664"/>
                    </a:cubicBezTo>
                    <a:cubicBezTo>
                      <a:pt x="21328" y="18768"/>
                      <a:pt x="39670" y="30499"/>
                      <a:pt x="68462" y="30499"/>
                    </a:cubicBezTo>
                    <a:cubicBezTo>
                      <a:pt x="97254" y="30499"/>
                      <a:pt x="115596" y="18768"/>
                      <a:pt x="115596" y="10664"/>
                    </a:cubicBezTo>
                    <a:cubicBezTo>
                      <a:pt x="115596" y="4692"/>
                      <a:pt x="120288" y="0"/>
                      <a:pt x="126260" y="0"/>
                    </a:cubicBezTo>
                    <a:cubicBezTo>
                      <a:pt x="132232" y="0"/>
                      <a:pt x="136924" y="4692"/>
                      <a:pt x="136924" y="10664"/>
                    </a:cubicBezTo>
                    <a:cubicBezTo>
                      <a:pt x="136924" y="34124"/>
                      <a:pt x="107492" y="51826"/>
                      <a:pt x="68462" y="5182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C0C3D16-DE74-B0A2-3D3A-4440C2D2D944}"/>
                  </a:ext>
                </a:extLst>
              </p:cNvPr>
              <p:cNvSpPr/>
              <p:nvPr/>
            </p:nvSpPr>
            <p:spPr>
              <a:xfrm>
                <a:off x="1109406" y="1127476"/>
                <a:ext cx="98960" cy="98960"/>
              </a:xfrm>
              <a:custGeom>
                <a:avLst/>
                <a:gdLst>
                  <a:gd name="connsiteX0" fmla="*/ 49480 w 98960"/>
                  <a:gd name="connsiteY0" fmla="*/ 98961 h 98960"/>
                  <a:gd name="connsiteX1" fmla="*/ 0 w 98960"/>
                  <a:gd name="connsiteY1" fmla="*/ 49480 h 98960"/>
                  <a:gd name="connsiteX2" fmla="*/ 49480 w 98960"/>
                  <a:gd name="connsiteY2" fmla="*/ 0 h 98960"/>
                  <a:gd name="connsiteX3" fmla="*/ 98961 w 98960"/>
                  <a:gd name="connsiteY3" fmla="*/ 49480 h 98960"/>
                  <a:gd name="connsiteX4" fmla="*/ 49480 w 98960"/>
                  <a:gd name="connsiteY4" fmla="*/ 98961 h 98960"/>
                  <a:gd name="connsiteX5" fmla="*/ 49480 w 98960"/>
                  <a:gd name="connsiteY5" fmla="*/ 21114 h 98960"/>
                  <a:gd name="connsiteX6" fmla="*/ 21328 w 98960"/>
                  <a:gd name="connsiteY6" fmla="*/ 49267 h 98960"/>
                  <a:gd name="connsiteX7" fmla="*/ 49480 w 98960"/>
                  <a:gd name="connsiteY7" fmla="*/ 77420 h 98960"/>
                  <a:gd name="connsiteX8" fmla="*/ 77633 w 98960"/>
                  <a:gd name="connsiteY8" fmla="*/ 49267 h 98960"/>
                  <a:gd name="connsiteX9" fmla="*/ 49480 w 98960"/>
                  <a:gd name="connsiteY9" fmla="*/ 21114 h 9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960" h="98960">
                    <a:moveTo>
                      <a:pt x="49480" y="98961"/>
                    </a:moveTo>
                    <a:cubicBezTo>
                      <a:pt x="22181" y="98961"/>
                      <a:pt x="0" y="76780"/>
                      <a:pt x="0" y="49480"/>
                    </a:cubicBezTo>
                    <a:cubicBezTo>
                      <a:pt x="0" y="22181"/>
                      <a:pt x="22181" y="0"/>
                      <a:pt x="49480" y="0"/>
                    </a:cubicBezTo>
                    <a:cubicBezTo>
                      <a:pt x="76780" y="0"/>
                      <a:pt x="98961" y="22181"/>
                      <a:pt x="98961" y="49480"/>
                    </a:cubicBezTo>
                    <a:cubicBezTo>
                      <a:pt x="98961" y="76780"/>
                      <a:pt x="76780" y="98961"/>
                      <a:pt x="49480" y="98961"/>
                    </a:cubicBezTo>
                    <a:close/>
                    <a:moveTo>
                      <a:pt x="49480" y="21114"/>
                    </a:moveTo>
                    <a:cubicBezTo>
                      <a:pt x="33911" y="21114"/>
                      <a:pt x="21328" y="33698"/>
                      <a:pt x="21328" y="49267"/>
                    </a:cubicBezTo>
                    <a:cubicBezTo>
                      <a:pt x="21328" y="64836"/>
                      <a:pt x="33911" y="77420"/>
                      <a:pt x="49480" y="77420"/>
                    </a:cubicBezTo>
                    <a:cubicBezTo>
                      <a:pt x="65050" y="77420"/>
                      <a:pt x="77633" y="64836"/>
                      <a:pt x="77633" y="49267"/>
                    </a:cubicBezTo>
                    <a:cubicBezTo>
                      <a:pt x="77633" y="33698"/>
                      <a:pt x="65050" y="21114"/>
                      <a:pt x="49480" y="211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5D756C-8480-3B29-737B-C890A7421E88}"/>
                </a:ext>
              </a:extLst>
            </p:cNvPr>
            <p:cNvGrpSpPr/>
            <p:nvPr/>
          </p:nvGrpSpPr>
          <p:grpSpPr>
            <a:xfrm>
              <a:off x="908402" y="957031"/>
              <a:ext cx="76652" cy="162744"/>
              <a:chOff x="1090638" y="1127476"/>
              <a:chExt cx="136717" cy="290271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3206F8B-DAA3-6759-9557-35EBDBDB2D11}"/>
                  </a:ext>
                </a:extLst>
              </p:cNvPr>
              <p:cNvSpPr/>
              <p:nvPr/>
            </p:nvSpPr>
            <p:spPr>
              <a:xfrm>
                <a:off x="1090638" y="1245419"/>
                <a:ext cx="136717" cy="172328"/>
              </a:xfrm>
              <a:custGeom>
                <a:avLst/>
                <a:gdLst>
                  <a:gd name="connsiteX0" fmla="*/ 126260 w 136717"/>
                  <a:gd name="connsiteY0" fmla="*/ 172328 h 172328"/>
                  <a:gd name="connsiteX1" fmla="*/ 115596 w 136717"/>
                  <a:gd name="connsiteY1" fmla="*/ 161664 h 172328"/>
                  <a:gd name="connsiteX2" fmla="*/ 115596 w 136717"/>
                  <a:gd name="connsiteY2" fmla="*/ 63343 h 172328"/>
                  <a:gd name="connsiteX3" fmla="*/ 68462 w 136717"/>
                  <a:gd name="connsiteY3" fmla="*/ 21328 h 172328"/>
                  <a:gd name="connsiteX4" fmla="*/ 21541 w 136717"/>
                  <a:gd name="connsiteY4" fmla="*/ 64196 h 172328"/>
                  <a:gd name="connsiteX5" fmla="*/ 21541 w 136717"/>
                  <a:gd name="connsiteY5" fmla="*/ 161664 h 172328"/>
                  <a:gd name="connsiteX6" fmla="*/ 10664 w 136717"/>
                  <a:gd name="connsiteY6" fmla="*/ 172328 h 172328"/>
                  <a:gd name="connsiteX7" fmla="*/ 0 w 136717"/>
                  <a:gd name="connsiteY7" fmla="*/ 161664 h 172328"/>
                  <a:gd name="connsiteX8" fmla="*/ 0 w 136717"/>
                  <a:gd name="connsiteY8" fmla="*/ 63130 h 172328"/>
                  <a:gd name="connsiteX9" fmla="*/ 68462 w 136717"/>
                  <a:gd name="connsiteY9" fmla="*/ 0 h 172328"/>
                  <a:gd name="connsiteX10" fmla="*/ 136711 w 136717"/>
                  <a:gd name="connsiteY10" fmla="*/ 62277 h 172328"/>
                  <a:gd name="connsiteX11" fmla="*/ 136711 w 136717"/>
                  <a:gd name="connsiteY11" fmla="*/ 161664 h 172328"/>
                  <a:gd name="connsiteX12" fmla="*/ 126260 w 136717"/>
                  <a:gd name="connsiteY12" fmla="*/ 172328 h 17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717" h="172328">
                    <a:moveTo>
                      <a:pt x="126260" y="172328"/>
                    </a:moveTo>
                    <a:cubicBezTo>
                      <a:pt x="120288" y="172328"/>
                      <a:pt x="115596" y="167636"/>
                      <a:pt x="115596" y="161664"/>
                    </a:cubicBezTo>
                    <a:lnTo>
                      <a:pt x="115596" y="63343"/>
                    </a:lnTo>
                    <a:cubicBezTo>
                      <a:pt x="113464" y="44362"/>
                      <a:pt x="106425" y="21328"/>
                      <a:pt x="68462" y="21328"/>
                    </a:cubicBezTo>
                    <a:cubicBezTo>
                      <a:pt x="30499" y="21328"/>
                      <a:pt x="23461" y="44148"/>
                      <a:pt x="21541" y="64196"/>
                    </a:cubicBezTo>
                    <a:lnTo>
                      <a:pt x="21541" y="161664"/>
                    </a:lnTo>
                    <a:cubicBezTo>
                      <a:pt x="21541" y="167636"/>
                      <a:pt x="16636" y="172328"/>
                      <a:pt x="10664" y="172328"/>
                    </a:cubicBezTo>
                    <a:cubicBezTo>
                      <a:pt x="4692" y="172328"/>
                      <a:pt x="0" y="167636"/>
                      <a:pt x="0" y="161664"/>
                    </a:cubicBezTo>
                    <a:lnTo>
                      <a:pt x="0" y="63130"/>
                    </a:lnTo>
                    <a:cubicBezTo>
                      <a:pt x="5119" y="10877"/>
                      <a:pt x="40096" y="0"/>
                      <a:pt x="68462" y="0"/>
                    </a:cubicBezTo>
                    <a:cubicBezTo>
                      <a:pt x="96828" y="0"/>
                      <a:pt x="131805" y="10877"/>
                      <a:pt x="136711" y="62277"/>
                    </a:cubicBezTo>
                    <a:lnTo>
                      <a:pt x="136711" y="161664"/>
                    </a:lnTo>
                    <a:cubicBezTo>
                      <a:pt x="136924" y="167636"/>
                      <a:pt x="132232" y="172328"/>
                      <a:pt x="126260" y="1723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D96F8E7-B8CA-D963-BF57-C40C1FF0FF9A}"/>
                  </a:ext>
                </a:extLst>
              </p:cNvPr>
              <p:cNvSpPr/>
              <p:nvPr/>
            </p:nvSpPr>
            <p:spPr>
              <a:xfrm>
                <a:off x="1109406" y="1127476"/>
                <a:ext cx="98960" cy="98960"/>
              </a:xfrm>
              <a:custGeom>
                <a:avLst/>
                <a:gdLst>
                  <a:gd name="connsiteX0" fmla="*/ 49480 w 98960"/>
                  <a:gd name="connsiteY0" fmla="*/ 98961 h 98960"/>
                  <a:gd name="connsiteX1" fmla="*/ 0 w 98960"/>
                  <a:gd name="connsiteY1" fmla="*/ 49480 h 98960"/>
                  <a:gd name="connsiteX2" fmla="*/ 49480 w 98960"/>
                  <a:gd name="connsiteY2" fmla="*/ 0 h 98960"/>
                  <a:gd name="connsiteX3" fmla="*/ 98961 w 98960"/>
                  <a:gd name="connsiteY3" fmla="*/ 49480 h 98960"/>
                  <a:gd name="connsiteX4" fmla="*/ 49480 w 98960"/>
                  <a:gd name="connsiteY4" fmla="*/ 98961 h 98960"/>
                  <a:gd name="connsiteX5" fmla="*/ 49480 w 98960"/>
                  <a:gd name="connsiteY5" fmla="*/ 21114 h 98960"/>
                  <a:gd name="connsiteX6" fmla="*/ 21328 w 98960"/>
                  <a:gd name="connsiteY6" fmla="*/ 49267 h 98960"/>
                  <a:gd name="connsiteX7" fmla="*/ 49480 w 98960"/>
                  <a:gd name="connsiteY7" fmla="*/ 77420 h 98960"/>
                  <a:gd name="connsiteX8" fmla="*/ 77633 w 98960"/>
                  <a:gd name="connsiteY8" fmla="*/ 49267 h 98960"/>
                  <a:gd name="connsiteX9" fmla="*/ 49480 w 98960"/>
                  <a:gd name="connsiteY9" fmla="*/ 21114 h 9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960" h="98960">
                    <a:moveTo>
                      <a:pt x="49480" y="98961"/>
                    </a:moveTo>
                    <a:cubicBezTo>
                      <a:pt x="22181" y="98961"/>
                      <a:pt x="0" y="76780"/>
                      <a:pt x="0" y="49480"/>
                    </a:cubicBezTo>
                    <a:cubicBezTo>
                      <a:pt x="0" y="22181"/>
                      <a:pt x="22181" y="0"/>
                      <a:pt x="49480" y="0"/>
                    </a:cubicBezTo>
                    <a:cubicBezTo>
                      <a:pt x="76780" y="0"/>
                      <a:pt x="98961" y="22181"/>
                      <a:pt x="98961" y="49480"/>
                    </a:cubicBezTo>
                    <a:cubicBezTo>
                      <a:pt x="98961" y="76780"/>
                      <a:pt x="76780" y="98961"/>
                      <a:pt x="49480" y="98961"/>
                    </a:cubicBezTo>
                    <a:close/>
                    <a:moveTo>
                      <a:pt x="49480" y="21114"/>
                    </a:moveTo>
                    <a:cubicBezTo>
                      <a:pt x="33911" y="21114"/>
                      <a:pt x="21328" y="33698"/>
                      <a:pt x="21328" y="49267"/>
                    </a:cubicBezTo>
                    <a:cubicBezTo>
                      <a:pt x="21328" y="64836"/>
                      <a:pt x="33911" y="77420"/>
                      <a:pt x="49480" y="77420"/>
                    </a:cubicBezTo>
                    <a:cubicBezTo>
                      <a:pt x="65050" y="77420"/>
                      <a:pt x="77633" y="64836"/>
                      <a:pt x="77633" y="49267"/>
                    </a:cubicBezTo>
                    <a:cubicBezTo>
                      <a:pt x="77633" y="33698"/>
                      <a:pt x="65050" y="21114"/>
                      <a:pt x="49480" y="211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</p:grp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A9CB7979-22E0-75BC-5A85-EC4C9B23F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53" y="3525598"/>
            <a:ext cx="540988" cy="540988"/>
          </a:xfrm>
          <a:prstGeom prst="rect">
            <a:avLst/>
          </a:prstGeom>
        </p:spPr>
      </p:pic>
      <p:pic>
        <p:nvPicPr>
          <p:cNvPr id="6" name="Picture 5" descr="A qr code on a white square&#10;&#10;AI-generated content may be incorrect.">
            <a:extLst>
              <a:ext uri="{FF2B5EF4-FFF2-40B4-BE49-F238E27FC236}">
                <a16:creationId xmlns:a16="http://schemas.microsoft.com/office/drawing/2014/main" id="{00FA2A5E-0EC8-159E-73FC-C8293FB17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467" y="4375695"/>
            <a:ext cx="1729505" cy="161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186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f19a31-b05c-482a-8298-0d264d1518ce" xsi:nil="true"/>
    <lcf76f155ced4ddcb4097134ff3c332f xmlns="5625fcde-ddca-405d-94a5-c055b15a981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8B344D7FD4F44958204429AA8D27B" ma:contentTypeVersion="12" ma:contentTypeDescription="Create a new document." ma:contentTypeScope="" ma:versionID="d1d0f1efaee8b0084634e9e043f138ea">
  <xsd:schema xmlns:xsd="http://www.w3.org/2001/XMLSchema" xmlns:xs="http://www.w3.org/2001/XMLSchema" xmlns:p="http://schemas.microsoft.com/office/2006/metadata/properties" xmlns:ns2="5625fcde-ddca-405d-94a5-c055b15a9816" xmlns:ns3="d5f19a31-b05c-482a-8298-0d264d1518ce" targetNamespace="http://schemas.microsoft.com/office/2006/metadata/properties" ma:root="true" ma:fieldsID="57c6b0d8ccf3773dc19bbb4351e1555f" ns2:_="" ns3:_="">
    <xsd:import namespace="5625fcde-ddca-405d-94a5-c055b15a9816"/>
    <xsd:import namespace="d5f19a31-b05c-482a-8298-0d264d1518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5fcde-ddca-405d-94a5-c055b15a9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19a31-b05c-482a-8298-0d264d1518c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90db855-62fa-463a-b103-f2acc7928c3d}" ma:internalName="TaxCatchAll" ma:showField="CatchAllData" ma:web="d5f19a31-b05c-482a-8298-0d264d1518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47D138-7E61-4CD1-8333-CFB08E6024FD}">
  <ds:schemaRefs>
    <ds:schemaRef ds:uri="5625fcde-ddca-405d-94a5-c055b15a9816"/>
    <ds:schemaRef ds:uri="d5f19a31-b05c-482a-8298-0d264d1518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EBBF2B1-7219-43BA-87C0-1A7CCA9A656E}">
  <ds:schemaRefs>
    <ds:schemaRef ds:uri="5625fcde-ddca-405d-94a5-c055b15a9816"/>
    <ds:schemaRef ds:uri="d5f19a31-b05c-482a-8298-0d264d1518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8CF90A0-6806-4AB0-9C81-EAD8F963A9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Olga Stralets</dc:creator>
  <cp:revision>1</cp:revision>
  <dcterms:created xsi:type="dcterms:W3CDTF">2025-06-27T12:06:40Z</dcterms:created>
  <dcterms:modified xsi:type="dcterms:W3CDTF">2025-09-05T14:31:43Z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0x01010016A8B344D7FD4F44958204429AA8D27B</vt:lpwstr>
  </property>
  <property fmtid="{D5CDD505-2E9C-101B-9397-08002B2CF9AE}" pid="3" name="MediaServiceImageTags">
    <vt:lpwstr/>
  </property>
  <property fmtid="{D5CDD505-2E9C-101B-9397-08002B2CF9AE}" pid="4" name="MSIP_Label_2a535040-0af2-483f-adc3-a132c21e3e2b_Enabled">
    <vt:lpwstr>true</vt:lpwstr>
  </property>
  <property fmtid="{D5CDD505-2E9C-101B-9397-08002B2CF9AE}" pid="5" name="MSIP_Label_2a535040-0af2-483f-adc3-a132c21e3e2b_SetDate">
    <vt:lpwstr>2025-09-01T17:30:19Z</vt:lpwstr>
  </property>
  <property fmtid="{D5CDD505-2E9C-101B-9397-08002B2CF9AE}" pid="6" name="MSIP_Label_2a535040-0af2-483f-adc3-a132c21e3e2b_Method">
    <vt:lpwstr>Privileged</vt:lpwstr>
  </property>
  <property fmtid="{D5CDD505-2E9C-101B-9397-08002B2CF9AE}" pid="7" name="MSIP_Label_2a535040-0af2-483f-adc3-a132c21e3e2b_Name">
    <vt:lpwstr>EPAM_Confidential</vt:lpwstr>
  </property>
  <property fmtid="{D5CDD505-2E9C-101B-9397-08002B2CF9AE}" pid="8" name="MSIP_Label_2a535040-0af2-483f-adc3-a132c21e3e2b_SiteId">
    <vt:lpwstr>b41b72d0-4e9f-4c26-8a69-f949f367c91d</vt:lpwstr>
  </property>
  <property fmtid="{D5CDD505-2E9C-101B-9397-08002B2CF9AE}" pid="9" name="MSIP_Label_2a535040-0af2-483f-adc3-a132c21e3e2b_ActionId">
    <vt:lpwstr>e1c35a69-bcc4-4029-8269-a19a5193b1af</vt:lpwstr>
  </property>
  <property fmtid="{D5CDD505-2E9C-101B-9397-08002B2CF9AE}" pid="10" name="MSIP_Label_2a535040-0af2-483f-adc3-a132c21e3e2b_ContentBits">
    <vt:lpwstr>0</vt:lpwstr>
  </property>
  <property fmtid="{D5CDD505-2E9C-101B-9397-08002B2CF9AE}" pid="11" name="MSIP_Label_2a535040-0af2-483f-adc3-a132c21e3e2b_Tag">
    <vt:lpwstr>50, 0, 1, 1</vt:lpwstr>
  </property>
</Properties>
</file>